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257" r:id="rId5"/>
    <p:sldId id="296" r:id="rId6"/>
    <p:sldId id="265" r:id="rId7"/>
    <p:sldId id="264" r:id="rId8"/>
    <p:sldId id="267" r:id="rId9"/>
    <p:sldId id="266" r:id="rId10"/>
    <p:sldId id="269" r:id="rId11"/>
    <p:sldId id="320" r:id="rId12"/>
    <p:sldId id="324" r:id="rId13"/>
    <p:sldId id="310" r:id="rId14"/>
    <p:sldId id="312" r:id="rId15"/>
    <p:sldId id="313" r:id="rId16"/>
    <p:sldId id="315" r:id="rId17"/>
    <p:sldId id="323" r:id="rId18"/>
    <p:sldId id="275" r:id="rId19"/>
    <p:sldId id="277" r:id="rId20"/>
    <p:sldId id="278" r:id="rId21"/>
    <p:sldId id="325" r:id="rId22"/>
    <p:sldId id="281" r:id="rId23"/>
    <p:sldId id="297" r:id="rId24"/>
    <p:sldId id="288" r:id="rId25"/>
    <p:sldId id="318" r:id="rId26"/>
    <p:sldId id="331" r:id="rId27"/>
    <p:sldId id="283" r:id="rId28"/>
    <p:sldId id="298" r:id="rId29"/>
    <p:sldId id="300" r:id="rId30"/>
    <p:sldId id="303" r:id="rId31"/>
    <p:sldId id="302" r:id="rId32"/>
    <p:sldId id="290" r:id="rId33"/>
    <p:sldId id="291" r:id="rId34"/>
    <p:sldId id="292" r:id="rId35"/>
    <p:sldId id="293" r:id="rId36"/>
    <p:sldId id="294" r:id="rId37"/>
    <p:sldId id="301" r:id="rId38"/>
    <p:sldId id="327" r:id="rId39"/>
    <p:sldId id="289" r:id="rId40"/>
    <p:sldId id="284" r:id="rId41"/>
    <p:sldId id="285" r:id="rId42"/>
    <p:sldId id="305" r:id="rId43"/>
  </p:sldIdLst>
  <p:sldSz cx="18288000" cy="10287000"/>
  <p:notesSz cx="18288000" cy="10287000"/>
  <p:custDataLst>
    <p:tags r:id="rId47"/>
  </p:custDataLst>
  <p:defaultTextStyle>
    <a:defPPr>
      <a:defRPr kern="0"/>
    </a:defPPr>
  </p:defaultTextStyle>
  <p:extLst>
    <p:ext uri="{EFAFB233-063F-42B5-8137-9DF3F51BA10A}">
      <p15:sldGuideLst xmlns:p15="http://schemas.microsoft.com/office/powerpoint/2012/main">
        <p15:guide id="1" orient="horz" pos="2754" userDrawn="1">
          <p15:clr>
            <a:srgbClr val="A4A3A4"/>
          </p15:clr>
        </p15:guide>
        <p15:guide id="2" pos="21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78" d="100"/>
          <a:sy n="78" d="100"/>
        </p:scale>
        <p:origin x="-1536" y="-84"/>
      </p:cViewPr>
      <p:guideLst>
        <p:guide orient="horz" pos="2754"/>
        <p:guide pos="210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7" Type="http://schemas.openxmlformats.org/officeDocument/2006/relationships/tags" Target="tags/tag18.xml"/><Relationship Id="rId46" Type="http://schemas.openxmlformats.org/officeDocument/2006/relationships/tableStyles" Target="tableStyles.xml"/><Relationship Id="rId45" Type="http://schemas.openxmlformats.org/officeDocument/2006/relationships/viewProps" Target="viewProps.xml"/><Relationship Id="rId44" Type="http://schemas.openxmlformats.org/officeDocument/2006/relationships/presProps" Target="presProps.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1132800" cy="58065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27623915" y="0"/>
            <a:ext cx="21132800" cy="580654"/>
          </a:xfrm>
          <a:prstGeom prst="rect">
            <a:avLst/>
          </a:prstGeom>
        </p:spPr>
        <p:txBody>
          <a:bodyPr vert="horz" lIns="91440" tIns="45720" rIns="91440" bIns="45720" rtlCol="0"/>
          <a:lstStyle>
            <a:lvl1pPr algn="r">
              <a:defRPr sz="1200"/>
            </a:lvl1pPr>
          </a:lstStyle>
          <a:p>
            <a:fld id="{3EFD42F7-718C-4B98-AAEC-167E6DDD60A7}" type="datetimeFigureOut">
              <a:rPr lang="en-US" smtClean="0"/>
            </a:fld>
            <a:endParaRPr lang="en-US"/>
          </a:p>
        </p:txBody>
      </p:sp>
      <p:sp>
        <p:nvSpPr>
          <p:cNvPr id="4" name="Slide Image Placeholder 3"/>
          <p:cNvSpPr>
            <a:spLocks noGrp="1" noRot="1" noChangeAspect="1"/>
          </p:cNvSpPr>
          <p:nvPr>
            <p:ph type="sldImg" idx="2"/>
          </p:nvPr>
        </p:nvSpPr>
        <p:spPr>
          <a:xfrm>
            <a:off x="20912138" y="1446609"/>
            <a:ext cx="6943725" cy="390584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4876800" y="5569446"/>
            <a:ext cx="39014400" cy="455682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10992223"/>
            <a:ext cx="21132800" cy="58065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27623915" y="10992223"/>
            <a:ext cx="21132800" cy="580652"/>
          </a:xfrm>
          <a:prstGeom prst="rect">
            <a:avLst/>
          </a:prstGeom>
        </p:spPr>
        <p:txBody>
          <a:bodyPr vert="horz" lIns="91440" tIns="45720" rIns="91440" bIns="45720" rtlCol="0" anchor="b"/>
          <a:lstStyle>
            <a:lvl1pPr algn="r">
              <a:defRPr sz="1200"/>
            </a:lvl1pPr>
          </a:lstStyle>
          <a:p>
            <a:fld id="{21B2AA4F-B828-4D7C-AFD3-893933DAFCB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160270"/>
          </a:xfrm>
          <a:prstGeom prst="rect">
            <a:avLst/>
          </a:prstGeom>
        </p:spPr>
        <p:txBody>
          <a:bodyPr wrap="square" lIns="0" tIns="0" rIns="0" bIns="0">
            <a:spAutoFit/>
          </a:bodyPr>
          <a:lstStyle>
            <a:lvl1pPr>
              <a:defRPr sz="4500" b="1" i="0">
                <a:solidFill>
                  <a:schemeClr val="tx1"/>
                </a:solidFill>
                <a:latin typeface="Verdana" panose="020B0604030504040204"/>
                <a:cs typeface="Verdana" panose="020B0604030504040204"/>
              </a:defRPr>
            </a:lvl1pPr>
          </a:lstStyle>
          <a:p/>
        </p:txBody>
      </p:sp>
      <p:sp>
        <p:nvSpPr>
          <p:cNvPr id="3" name="Holder 3"/>
          <p:cNvSpPr>
            <a:spLocks noGrp="1"/>
          </p:cNvSpPr>
          <p:nvPr>
            <p:ph type="subTitle" idx="4"/>
          </p:nvPr>
        </p:nvSpPr>
        <p:spPr>
          <a:xfrm>
            <a:off x="2743200" y="5760720"/>
            <a:ext cx="12801600" cy="2571750"/>
          </a:xfrm>
          <a:prstGeom prst="rect">
            <a:avLst/>
          </a:prstGeom>
        </p:spPr>
        <p:txBody>
          <a:bodyPr wrap="square" lIns="0" tIns="0" rIns="0" bIns="0">
            <a:spAutoFit/>
          </a:bodyPr>
          <a:lstStyle>
            <a:lvl1pPr>
              <a:defRPr sz="3200" b="0" i="0">
                <a:solidFill>
                  <a:schemeClr val="bg1"/>
                </a:solidFill>
                <a:latin typeface="Trebuchet MS" panose="020B0603020202020204"/>
                <a:cs typeface="Trebuchet MS" panose="020B0603020202020204"/>
              </a:defRPr>
            </a:lvl1pPr>
          </a:lstStyle>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500" b="1" i="0">
                <a:solidFill>
                  <a:schemeClr val="tx1"/>
                </a:solidFill>
                <a:latin typeface="Verdana" panose="020B0604030504040204"/>
                <a:cs typeface="Verdana" panose="020B0604030504040204"/>
              </a:defRPr>
            </a:lvl1pPr>
          </a:lstStyle>
          <a:p/>
        </p:txBody>
      </p:sp>
      <p:sp>
        <p:nvSpPr>
          <p:cNvPr id="3" name="Holder 3"/>
          <p:cNvSpPr>
            <a:spLocks noGrp="1"/>
          </p:cNvSpPr>
          <p:nvPr>
            <p:ph type="body" idx="1"/>
          </p:nvPr>
        </p:nvSpPr>
        <p:spPr/>
        <p:txBody>
          <a:bodyPr lIns="0" tIns="0" rIns="0" bIns="0"/>
          <a:lstStyle>
            <a:lvl1pPr>
              <a:defRPr sz="3200" b="0" i="0">
                <a:solidFill>
                  <a:schemeClr val="bg1"/>
                </a:solidFill>
                <a:latin typeface="Trebuchet MS" panose="020B0603020202020204"/>
                <a:cs typeface="Trebuchet MS" panose="020B0603020202020204"/>
              </a:defRPr>
            </a:lvl1pPr>
          </a:lstStyle>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16" name="bg object 16"/>
          <p:cNvSpPr/>
          <p:nvPr/>
        </p:nvSpPr>
        <p:spPr>
          <a:xfrm>
            <a:off x="0" y="0"/>
            <a:ext cx="18283555" cy="10287000"/>
          </a:xfrm>
          <a:custGeom>
            <a:avLst/>
            <a:gdLst/>
            <a:ahLst/>
            <a:cxnLst/>
            <a:rect l="l" t="t" r="r" b="b"/>
            <a:pathLst>
              <a:path w="18283555" h="10287000">
                <a:moveTo>
                  <a:pt x="18283533" y="10286999"/>
                </a:moveTo>
                <a:lnTo>
                  <a:pt x="0" y="10286999"/>
                </a:lnTo>
                <a:lnTo>
                  <a:pt x="0" y="0"/>
                </a:lnTo>
                <a:lnTo>
                  <a:pt x="18283533" y="0"/>
                </a:lnTo>
                <a:lnTo>
                  <a:pt x="18283533" y="10286999"/>
                </a:lnTo>
                <a:close/>
              </a:path>
            </a:pathLst>
          </a:custGeom>
          <a:solidFill>
            <a:srgbClr val="000000">
              <a:alpha val="84999"/>
            </a:srgbClr>
          </a:solidFill>
        </p:spPr>
        <p:txBody>
          <a:bodyPr wrap="square" lIns="0" tIns="0" rIns="0" bIns="0" rtlCol="0"/>
          <a:lstStyle/>
          <a:p/>
        </p:txBody>
      </p:sp>
      <p:sp>
        <p:nvSpPr>
          <p:cNvPr id="17" name="bg object 17"/>
          <p:cNvSpPr/>
          <p:nvPr/>
        </p:nvSpPr>
        <p:spPr>
          <a:xfrm>
            <a:off x="16741547" y="1130058"/>
            <a:ext cx="518159" cy="332105"/>
          </a:xfrm>
          <a:custGeom>
            <a:avLst/>
            <a:gdLst/>
            <a:ahLst/>
            <a:cxnLst/>
            <a:rect l="l" t="t" r="r" b="b"/>
            <a:pathLst>
              <a:path w="518159" h="332105">
                <a:moveTo>
                  <a:pt x="517588" y="282282"/>
                </a:moveTo>
                <a:lnTo>
                  <a:pt x="496544" y="244233"/>
                </a:lnTo>
                <a:lnTo>
                  <a:pt x="470115" y="236232"/>
                </a:lnTo>
                <a:lnTo>
                  <a:pt x="47625" y="236232"/>
                </a:lnTo>
                <a:lnTo>
                  <a:pt x="8001" y="257441"/>
                </a:lnTo>
                <a:lnTo>
                  <a:pt x="0" y="283857"/>
                </a:lnTo>
                <a:lnTo>
                  <a:pt x="914" y="293204"/>
                </a:lnTo>
                <a:lnTo>
                  <a:pt x="29400" y="327863"/>
                </a:lnTo>
                <a:lnTo>
                  <a:pt x="47625" y="331495"/>
                </a:lnTo>
                <a:lnTo>
                  <a:pt x="470115" y="331495"/>
                </a:lnTo>
                <a:lnTo>
                  <a:pt x="509739" y="310286"/>
                </a:lnTo>
                <a:lnTo>
                  <a:pt x="517588" y="285432"/>
                </a:lnTo>
                <a:lnTo>
                  <a:pt x="517588" y="282282"/>
                </a:lnTo>
                <a:close/>
              </a:path>
              <a:path w="518159" h="332105">
                <a:moveTo>
                  <a:pt x="517588" y="164172"/>
                </a:moveTo>
                <a:lnTo>
                  <a:pt x="496544" y="126111"/>
                </a:lnTo>
                <a:lnTo>
                  <a:pt x="470115" y="118110"/>
                </a:lnTo>
                <a:lnTo>
                  <a:pt x="47625" y="118110"/>
                </a:lnTo>
                <a:lnTo>
                  <a:pt x="8001" y="139319"/>
                </a:lnTo>
                <a:lnTo>
                  <a:pt x="0" y="165747"/>
                </a:lnTo>
                <a:lnTo>
                  <a:pt x="914" y="175082"/>
                </a:lnTo>
                <a:lnTo>
                  <a:pt x="29400" y="209753"/>
                </a:lnTo>
                <a:lnTo>
                  <a:pt x="47625" y="213372"/>
                </a:lnTo>
                <a:lnTo>
                  <a:pt x="470115" y="213372"/>
                </a:lnTo>
                <a:lnTo>
                  <a:pt x="509739" y="192163"/>
                </a:lnTo>
                <a:lnTo>
                  <a:pt x="517588" y="167322"/>
                </a:lnTo>
                <a:lnTo>
                  <a:pt x="517588" y="164172"/>
                </a:lnTo>
                <a:close/>
              </a:path>
              <a:path w="518159" h="332105">
                <a:moveTo>
                  <a:pt x="517588" y="46050"/>
                </a:moveTo>
                <a:lnTo>
                  <a:pt x="496544" y="8001"/>
                </a:lnTo>
                <a:lnTo>
                  <a:pt x="470115" y="0"/>
                </a:lnTo>
                <a:lnTo>
                  <a:pt x="47625" y="0"/>
                </a:lnTo>
                <a:lnTo>
                  <a:pt x="8001" y="21196"/>
                </a:lnTo>
                <a:lnTo>
                  <a:pt x="0" y="47625"/>
                </a:lnTo>
                <a:lnTo>
                  <a:pt x="914" y="56959"/>
                </a:lnTo>
                <a:lnTo>
                  <a:pt x="29400" y="91630"/>
                </a:lnTo>
                <a:lnTo>
                  <a:pt x="47625" y="95250"/>
                </a:lnTo>
                <a:lnTo>
                  <a:pt x="470115" y="95250"/>
                </a:lnTo>
                <a:lnTo>
                  <a:pt x="509739" y="74053"/>
                </a:lnTo>
                <a:lnTo>
                  <a:pt x="517588" y="49199"/>
                </a:lnTo>
                <a:lnTo>
                  <a:pt x="517588" y="46050"/>
                </a:lnTo>
                <a:close/>
              </a:path>
            </a:pathLst>
          </a:custGeom>
          <a:solidFill>
            <a:srgbClr val="E96A24"/>
          </a:solidFill>
        </p:spPr>
        <p:txBody>
          <a:bodyPr wrap="square" lIns="0" tIns="0" rIns="0" bIns="0" rtlCol="0"/>
          <a:lstStyle/>
          <a:p/>
        </p:txBody>
      </p:sp>
      <p:sp>
        <p:nvSpPr>
          <p:cNvPr id="18" name="bg object 18"/>
          <p:cNvSpPr/>
          <p:nvPr/>
        </p:nvSpPr>
        <p:spPr>
          <a:xfrm>
            <a:off x="13111728" y="1025485"/>
            <a:ext cx="3360420" cy="541020"/>
          </a:xfrm>
          <a:custGeom>
            <a:avLst/>
            <a:gdLst/>
            <a:ahLst/>
            <a:cxnLst/>
            <a:rect l="l" t="t" r="r" b="b"/>
            <a:pathLst>
              <a:path w="3360419" h="541019">
                <a:moveTo>
                  <a:pt x="3090549" y="540620"/>
                </a:moveTo>
                <a:lnTo>
                  <a:pt x="270310" y="540620"/>
                </a:lnTo>
                <a:lnTo>
                  <a:pt x="217329" y="535378"/>
                </a:lnTo>
                <a:lnTo>
                  <a:pt x="166867" y="520044"/>
                </a:lnTo>
                <a:lnTo>
                  <a:pt x="120342" y="495205"/>
                </a:lnTo>
                <a:lnTo>
                  <a:pt x="79172" y="461448"/>
                </a:lnTo>
                <a:lnTo>
                  <a:pt x="45415" y="420278"/>
                </a:lnTo>
                <a:lnTo>
                  <a:pt x="20576" y="373753"/>
                </a:lnTo>
                <a:lnTo>
                  <a:pt x="5242" y="323291"/>
                </a:lnTo>
                <a:lnTo>
                  <a:pt x="0" y="270310"/>
                </a:lnTo>
                <a:lnTo>
                  <a:pt x="5242" y="217329"/>
                </a:lnTo>
                <a:lnTo>
                  <a:pt x="20576" y="166867"/>
                </a:lnTo>
                <a:lnTo>
                  <a:pt x="45415" y="120342"/>
                </a:lnTo>
                <a:lnTo>
                  <a:pt x="79172" y="79172"/>
                </a:lnTo>
                <a:lnTo>
                  <a:pt x="120342" y="45415"/>
                </a:lnTo>
                <a:lnTo>
                  <a:pt x="166867" y="20576"/>
                </a:lnTo>
                <a:lnTo>
                  <a:pt x="217329" y="5241"/>
                </a:lnTo>
                <a:lnTo>
                  <a:pt x="270310" y="0"/>
                </a:lnTo>
                <a:lnTo>
                  <a:pt x="3090549" y="0"/>
                </a:lnTo>
                <a:lnTo>
                  <a:pt x="3143531" y="5241"/>
                </a:lnTo>
                <a:lnTo>
                  <a:pt x="3193993" y="20576"/>
                </a:lnTo>
                <a:lnTo>
                  <a:pt x="3240518" y="45415"/>
                </a:lnTo>
                <a:lnTo>
                  <a:pt x="3281688" y="79172"/>
                </a:lnTo>
                <a:lnTo>
                  <a:pt x="3315445" y="120342"/>
                </a:lnTo>
                <a:lnTo>
                  <a:pt x="3340284" y="166867"/>
                </a:lnTo>
                <a:lnTo>
                  <a:pt x="3355618" y="217329"/>
                </a:lnTo>
                <a:lnTo>
                  <a:pt x="3359872" y="260324"/>
                </a:lnTo>
                <a:lnTo>
                  <a:pt x="3359872" y="280296"/>
                </a:lnTo>
                <a:lnTo>
                  <a:pt x="3355618" y="323291"/>
                </a:lnTo>
                <a:lnTo>
                  <a:pt x="3340284" y="373753"/>
                </a:lnTo>
                <a:lnTo>
                  <a:pt x="3315445" y="420278"/>
                </a:lnTo>
                <a:lnTo>
                  <a:pt x="3281688" y="461448"/>
                </a:lnTo>
                <a:lnTo>
                  <a:pt x="3240518" y="495205"/>
                </a:lnTo>
                <a:lnTo>
                  <a:pt x="3193993" y="520044"/>
                </a:lnTo>
                <a:lnTo>
                  <a:pt x="3143531" y="535378"/>
                </a:lnTo>
                <a:lnTo>
                  <a:pt x="3090549" y="540620"/>
                </a:lnTo>
                <a:close/>
              </a:path>
            </a:pathLst>
          </a:custGeom>
          <a:solidFill>
            <a:srgbClr val="1B1C1B"/>
          </a:solidFill>
        </p:spPr>
        <p:txBody>
          <a:bodyPr wrap="square" lIns="0" tIns="0" rIns="0" bIns="0" rtlCol="0"/>
          <a:lstStyle/>
          <a:p/>
        </p:txBody>
      </p:sp>
      <p:sp>
        <p:nvSpPr>
          <p:cNvPr id="19" name="bg object 19"/>
          <p:cNvSpPr/>
          <p:nvPr/>
        </p:nvSpPr>
        <p:spPr>
          <a:xfrm>
            <a:off x="16323248" y="8987989"/>
            <a:ext cx="935990" cy="541020"/>
          </a:xfrm>
          <a:custGeom>
            <a:avLst/>
            <a:gdLst/>
            <a:ahLst/>
            <a:cxnLst/>
            <a:rect l="l" t="t" r="r" b="b"/>
            <a:pathLst>
              <a:path w="935990" h="541020">
                <a:moveTo>
                  <a:pt x="665742" y="540620"/>
                </a:moveTo>
                <a:lnTo>
                  <a:pt x="270311" y="540620"/>
                </a:lnTo>
                <a:lnTo>
                  <a:pt x="217329" y="535378"/>
                </a:lnTo>
                <a:lnTo>
                  <a:pt x="166867" y="520044"/>
                </a:lnTo>
                <a:lnTo>
                  <a:pt x="120342" y="495205"/>
                </a:lnTo>
                <a:lnTo>
                  <a:pt x="79172" y="461448"/>
                </a:lnTo>
                <a:lnTo>
                  <a:pt x="45415" y="420278"/>
                </a:lnTo>
                <a:lnTo>
                  <a:pt x="20576" y="373753"/>
                </a:lnTo>
                <a:lnTo>
                  <a:pt x="5242" y="323291"/>
                </a:lnTo>
                <a:lnTo>
                  <a:pt x="0" y="270310"/>
                </a:lnTo>
                <a:lnTo>
                  <a:pt x="5242" y="217329"/>
                </a:lnTo>
                <a:lnTo>
                  <a:pt x="20576" y="166867"/>
                </a:lnTo>
                <a:lnTo>
                  <a:pt x="45415" y="120342"/>
                </a:lnTo>
                <a:lnTo>
                  <a:pt x="79172" y="79172"/>
                </a:lnTo>
                <a:lnTo>
                  <a:pt x="120342" y="45415"/>
                </a:lnTo>
                <a:lnTo>
                  <a:pt x="166867" y="20576"/>
                </a:lnTo>
                <a:lnTo>
                  <a:pt x="217329" y="5242"/>
                </a:lnTo>
                <a:lnTo>
                  <a:pt x="270311" y="0"/>
                </a:lnTo>
                <a:lnTo>
                  <a:pt x="665742" y="0"/>
                </a:lnTo>
                <a:lnTo>
                  <a:pt x="718723" y="5242"/>
                </a:lnTo>
                <a:lnTo>
                  <a:pt x="769185" y="20576"/>
                </a:lnTo>
                <a:lnTo>
                  <a:pt x="815710" y="45415"/>
                </a:lnTo>
                <a:lnTo>
                  <a:pt x="856881" y="79172"/>
                </a:lnTo>
                <a:lnTo>
                  <a:pt x="890637" y="120342"/>
                </a:lnTo>
                <a:lnTo>
                  <a:pt x="915476" y="166867"/>
                </a:lnTo>
                <a:lnTo>
                  <a:pt x="930811" y="217329"/>
                </a:lnTo>
                <a:lnTo>
                  <a:pt x="935527" y="264992"/>
                </a:lnTo>
                <a:lnTo>
                  <a:pt x="935527" y="275629"/>
                </a:lnTo>
                <a:lnTo>
                  <a:pt x="930811" y="323291"/>
                </a:lnTo>
                <a:lnTo>
                  <a:pt x="915476" y="373753"/>
                </a:lnTo>
                <a:lnTo>
                  <a:pt x="890637" y="420278"/>
                </a:lnTo>
                <a:lnTo>
                  <a:pt x="856881" y="461448"/>
                </a:lnTo>
                <a:lnTo>
                  <a:pt x="815710" y="495205"/>
                </a:lnTo>
                <a:lnTo>
                  <a:pt x="769185" y="520044"/>
                </a:lnTo>
                <a:lnTo>
                  <a:pt x="718723" y="535378"/>
                </a:lnTo>
                <a:lnTo>
                  <a:pt x="665742" y="540620"/>
                </a:lnTo>
                <a:close/>
              </a:path>
            </a:pathLst>
          </a:custGeom>
          <a:solidFill>
            <a:srgbClr val="1B1C1B"/>
          </a:solidFill>
        </p:spPr>
        <p:txBody>
          <a:bodyPr wrap="square" lIns="0" tIns="0" rIns="0" bIns="0" rtlCol="0"/>
          <a:lstStyle/>
          <a:p/>
        </p:txBody>
      </p:sp>
      <p:sp>
        <p:nvSpPr>
          <p:cNvPr id="20" name="bg object 20"/>
          <p:cNvSpPr/>
          <p:nvPr/>
        </p:nvSpPr>
        <p:spPr>
          <a:xfrm>
            <a:off x="17428757" y="8987989"/>
            <a:ext cx="859790" cy="541020"/>
          </a:xfrm>
          <a:custGeom>
            <a:avLst/>
            <a:gdLst/>
            <a:ahLst/>
            <a:cxnLst/>
            <a:rect l="l" t="t" r="r" b="b"/>
            <a:pathLst>
              <a:path w="859790" h="541020">
                <a:moveTo>
                  <a:pt x="859241" y="540620"/>
                </a:moveTo>
                <a:lnTo>
                  <a:pt x="270310" y="540620"/>
                </a:lnTo>
                <a:lnTo>
                  <a:pt x="217329" y="535378"/>
                </a:lnTo>
                <a:lnTo>
                  <a:pt x="166866" y="520044"/>
                </a:lnTo>
                <a:lnTo>
                  <a:pt x="120341" y="495205"/>
                </a:lnTo>
                <a:lnTo>
                  <a:pt x="79172" y="461448"/>
                </a:lnTo>
                <a:lnTo>
                  <a:pt x="45415" y="420278"/>
                </a:lnTo>
                <a:lnTo>
                  <a:pt x="20576" y="373753"/>
                </a:lnTo>
                <a:lnTo>
                  <a:pt x="5242" y="323291"/>
                </a:lnTo>
                <a:lnTo>
                  <a:pt x="0" y="270310"/>
                </a:lnTo>
                <a:lnTo>
                  <a:pt x="5242" y="217329"/>
                </a:lnTo>
                <a:lnTo>
                  <a:pt x="20576" y="166867"/>
                </a:lnTo>
                <a:lnTo>
                  <a:pt x="45415" y="120342"/>
                </a:lnTo>
                <a:lnTo>
                  <a:pt x="79172" y="79172"/>
                </a:lnTo>
                <a:lnTo>
                  <a:pt x="120341" y="45415"/>
                </a:lnTo>
                <a:lnTo>
                  <a:pt x="166866" y="20576"/>
                </a:lnTo>
                <a:lnTo>
                  <a:pt x="217329" y="5241"/>
                </a:lnTo>
                <a:lnTo>
                  <a:pt x="270310" y="0"/>
                </a:lnTo>
                <a:lnTo>
                  <a:pt x="859241" y="0"/>
                </a:lnTo>
                <a:lnTo>
                  <a:pt x="859241" y="540620"/>
                </a:lnTo>
                <a:close/>
              </a:path>
            </a:pathLst>
          </a:custGeom>
          <a:solidFill>
            <a:srgbClr val="1B1C1B"/>
          </a:solidFill>
        </p:spPr>
        <p:txBody>
          <a:bodyPr wrap="square" lIns="0" tIns="0" rIns="0" bIns="0" rtlCol="0"/>
          <a:lstStyle/>
          <a:p/>
        </p:txBody>
      </p:sp>
      <p:sp>
        <p:nvSpPr>
          <p:cNvPr id="21" name="bg object 21"/>
          <p:cNvSpPr/>
          <p:nvPr/>
        </p:nvSpPr>
        <p:spPr>
          <a:xfrm>
            <a:off x="17843242" y="5478311"/>
            <a:ext cx="296545" cy="296545"/>
          </a:xfrm>
          <a:custGeom>
            <a:avLst/>
            <a:gdLst/>
            <a:ahLst/>
            <a:cxnLst/>
            <a:rect l="l" t="t" r="r" b="b"/>
            <a:pathLst>
              <a:path w="296544" h="296545">
                <a:moveTo>
                  <a:pt x="153422" y="296465"/>
                </a:moveTo>
                <a:lnTo>
                  <a:pt x="116891" y="281334"/>
                </a:lnTo>
                <a:lnTo>
                  <a:pt x="109099" y="262521"/>
                </a:lnTo>
                <a:lnTo>
                  <a:pt x="109099" y="187366"/>
                </a:lnTo>
                <a:lnTo>
                  <a:pt x="33944" y="187366"/>
                </a:lnTo>
                <a:lnTo>
                  <a:pt x="992" y="158413"/>
                </a:lnTo>
                <a:lnTo>
                  <a:pt x="0" y="153421"/>
                </a:lnTo>
                <a:lnTo>
                  <a:pt x="0" y="143043"/>
                </a:lnTo>
                <a:lnTo>
                  <a:pt x="28952" y="110092"/>
                </a:lnTo>
                <a:lnTo>
                  <a:pt x="33944" y="109099"/>
                </a:lnTo>
                <a:lnTo>
                  <a:pt x="109099" y="109099"/>
                </a:lnTo>
                <a:lnTo>
                  <a:pt x="109099" y="33944"/>
                </a:lnTo>
                <a:lnTo>
                  <a:pt x="138051" y="992"/>
                </a:lnTo>
                <a:lnTo>
                  <a:pt x="143043" y="0"/>
                </a:lnTo>
                <a:lnTo>
                  <a:pt x="153422" y="0"/>
                </a:lnTo>
                <a:lnTo>
                  <a:pt x="186373" y="28952"/>
                </a:lnTo>
                <a:lnTo>
                  <a:pt x="187366" y="33944"/>
                </a:lnTo>
                <a:lnTo>
                  <a:pt x="187366" y="109099"/>
                </a:lnTo>
                <a:lnTo>
                  <a:pt x="257332" y="109099"/>
                </a:lnTo>
                <a:lnTo>
                  <a:pt x="262521" y="109099"/>
                </a:lnTo>
                <a:lnTo>
                  <a:pt x="267513" y="110092"/>
                </a:lnTo>
                <a:lnTo>
                  <a:pt x="295472" y="138051"/>
                </a:lnTo>
                <a:lnTo>
                  <a:pt x="296465" y="143043"/>
                </a:lnTo>
                <a:lnTo>
                  <a:pt x="296465" y="153421"/>
                </a:lnTo>
                <a:lnTo>
                  <a:pt x="267513" y="186373"/>
                </a:lnTo>
                <a:lnTo>
                  <a:pt x="187366" y="187366"/>
                </a:lnTo>
                <a:lnTo>
                  <a:pt x="187366" y="262521"/>
                </a:lnTo>
                <a:lnTo>
                  <a:pt x="158414" y="295472"/>
                </a:lnTo>
                <a:lnTo>
                  <a:pt x="153422" y="296465"/>
                </a:lnTo>
                <a:close/>
              </a:path>
            </a:pathLst>
          </a:custGeom>
          <a:solidFill>
            <a:srgbClr val="1B1C1B"/>
          </a:solidFill>
        </p:spPr>
        <p:txBody>
          <a:bodyPr wrap="square" lIns="0" tIns="0" rIns="0" bIns="0" rtlCol="0"/>
          <a:lstStyle/>
          <a:p/>
        </p:txBody>
      </p:sp>
      <p:sp>
        <p:nvSpPr>
          <p:cNvPr id="22" name="bg object 22"/>
          <p:cNvSpPr/>
          <p:nvPr/>
        </p:nvSpPr>
        <p:spPr>
          <a:xfrm>
            <a:off x="17843242" y="4885380"/>
            <a:ext cx="296545" cy="296545"/>
          </a:xfrm>
          <a:custGeom>
            <a:avLst/>
            <a:gdLst/>
            <a:ahLst/>
            <a:cxnLst/>
            <a:rect l="l" t="t" r="r" b="b"/>
            <a:pathLst>
              <a:path w="296544" h="296545">
                <a:moveTo>
                  <a:pt x="153422" y="296465"/>
                </a:moveTo>
                <a:lnTo>
                  <a:pt x="116891" y="281334"/>
                </a:lnTo>
                <a:lnTo>
                  <a:pt x="109099" y="262521"/>
                </a:lnTo>
                <a:lnTo>
                  <a:pt x="109099" y="187366"/>
                </a:lnTo>
                <a:lnTo>
                  <a:pt x="33944" y="187366"/>
                </a:lnTo>
                <a:lnTo>
                  <a:pt x="992" y="158413"/>
                </a:lnTo>
                <a:lnTo>
                  <a:pt x="0" y="153422"/>
                </a:lnTo>
                <a:lnTo>
                  <a:pt x="0" y="143043"/>
                </a:lnTo>
                <a:lnTo>
                  <a:pt x="28952" y="110092"/>
                </a:lnTo>
                <a:lnTo>
                  <a:pt x="33944" y="109099"/>
                </a:lnTo>
                <a:lnTo>
                  <a:pt x="109099" y="109099"/>
                </a:lnTo>
                <a:lnTo>
                  <a:pt x="109099" y="33944"/>
                </a:lnTo>
                <a:lnTo>
                  <a:pt x="138051" y="992"/>
                </a:lnTo>
                <a:lnTo>
                  <a:pt x="143043" y="0"/>
                </a:lnTo>
                <a:lnTo>
                  <a:pt x="153422" y="0"/>
                </a:lnTo>
                <a:lnTo>
                  <a:pt x="186373" y="28952"/>
                </a:lnTo>
                <a:lnTo>
                  <a:pt x="187366" y="33944"/>
                </a:lnTo>
                <a:lnTo>
                  <a:pt x="187366" y="109099"/>
                </a:lnTo>
                <a:lnTo>
                  <a:pt x="257332" y="109099"/>
                </a:lnTo>
                <a:lnTo>
                  <a:pt x="262521" y="109099"/>
                </a:lnTo>
                <a:lnTo>
                  <a:pt x="267513" y="110092"/>
                </a:lnTo>
                <a:lnTo>
                  <a:pt x="295472" y="138051"/>
                </a:lnTo>
                <a:lnTo>
                  <a:pt x="296465" y="143043"/>
                </a:lnTo>
                <a:lnTo>
                  <a:pt x="296465" y="153422"/>
                </a:lnTo>
                <a:lnTo>
                  <a:pt x="267513" y="186373"/>
                </a:lnTo>
                <a:lnTo>
                  <a:pt x="187366" y="187366"/>
                </a:lnTo>
                <a:lnTo>
                  <a:pt x="187366" y="262521"/>
                </a:lnTo>
                <a:lnTo>
                  <a:pt x="158414" y="295472"/>
                </a:lnTo>
                <a:lnTo>
                  <a:pt x="153422" y="296465"/>
                </a:lnTo>
                <a:close/>
              </a:path>
            </a:pathLst>
          </a:custGeom>
          <a:solidFill>
            <a:srgbClr val="1B1C1B"/>
          </a:solidFill>
        </p:spPr>
        <p:txBody>
          <a:bodyPr wrap="square" lIns="0" tIns="0" rIns="0" bIns="0" rtlCol="0"/>
          <a:lstStyle/>
          <a:p/>
        </p:txBody>
      </p:sp>
      <p:sp>
        <p:nvSpPr>
          <p:cNvPr id="23" name="bg object 23"/>
          <p:cNvSpPr/>
          <p:nvPr/>
        </p:nvSpPr>
        <p:spPr>
          <a:xfrm>
            <a:off x="17843242" y="4292448"/>
            <a:ext cx="296545" cy="296545"/>
          </a:xfrm>
          <a:custGeom>
            <a:avLst/>
            <a:gdLst/>
            <a:ahLst/>
            <a:cxnLst/>
            <a:rect l="l" t="t" r="r" b="b"/>
            <a:pathLst>
              <a:path w="296544" h="296545">
                <a:moveTo>
                  <a:pt x="153422" y="296465"/>
                </a:moveTo>
                <a:lnTo>
                  <a:pt x="116891" y="281334"/>
                </a:lnTo>
                <a:lnTo>
                  <a:pt x="109099" y="262521"/>
                </a:lnTo>
                <a:lnTo>
                  <a:pt x="109099" y="187366"/>
                </a:lnTo>
                <a:lnTo>
                  <a:pt x="33944" y="187366"/>
                </a:lnTo>
                <a:lnTo>
                  <a:pt x="992" y="158414"/>
                </a:lnTo>
                <a:lnTo>
                  <a:pt x="0" y="143043"/>
                </a:lnTo>
                <a:lnTo>
                  <a:pt x="992" y="138051"/>
                </a:lnTo>
                <a:lnTo>
                  <a:pt x="28952" y="110092"/>
                </a:lnTo>
                <a:lnTo>
                  <a:pt x="109099" y="109099"/>
                </a:lnTo>
                <a:lnTo>
                  <a:pt x="109099" y="33944"/>
                </a:lnTo>
                <a:lnTo>
                  <a:pt x="138051" y="992"/>
                </a:lnTo>
                <a:lnTo>
                  <a:pt x="143043" y="0"/>
                </a:lnTo>
                <a:lnTo>
                  <a:pt x="153422" y="0"/>
                </a:lnTo>
                <a:lnTo>
                  <a:pt x="186373" y="28952"/>
                </a:lnTo>
                <a:lnTo>
                  <a:pt x="187366" y="33944"/>
                </a:lnTo>
                <a:lnTo>
                  <a:pt x="187366" y="109099"/>
                </a:lnTo>
                <a:lnTo>
                  <a:pt x="257332" y="109099"/>
                </a:lnTo>
                <a:lnTo>
                  <a:pt x="262521" y="109099"/>
                </a:lnTo>
                <a:lnTo>
                  <a:pt x="267513" y="110092"/>
                </a:lnTo>
                <a:lnTo>
                  <a:pt x="295472" y="138051"/>
                </a:lnTo>
                <a:lnTo>
                  <a:pt x="296465" y="153422"/>
                </a:lnTo>
                <a:lnTo>
                  <a:pt x="295472" y="158414"/>
                </a:lnTo>
                <a:lnTo>
                  <a:pt x="267513" y="186373"/>
                </a:lnTo>
                <a:lnTo>
                  <a:pt x="262521" y="187366"/>
                </a:lnTo>
                <a:lnTo>
                  <a:pt x="187366" y="187366"/>
                </a:lnTo>
                <a:lnTo>
                  <a:pt x="187366" y="262521"/>
                </a:lnTo>
                <a:lnTo>
                  <a:pt x="158414" y="295472"/>
                </a:lnTo>
                <a:lnTo>
                  <a:pt x="153422" y="296465"/>
                </a:lnTo>
                <a:close/>
              </a:path>
            </a:pathLst>
          </a:custGeom>
          <a:solidFill>
            <a:srgbClr val="1B1C1B"/>
          </a:solidFill>
        </p:spPr>
        <p:txBody>
          <a:bodyPr wrap="square" lIns="0" tIns="0" rIns="0" bIns="0" rtlCol="0"/>
          <a:lstStyle/>
          <a:p/>
        </p:txBody>
      </p:sp>
      <p:sp>
        <p:nvSpPr>
          <p:cNvPr id="24" name="bg object 24"/>
          <p:cNvSpPr/>
          <p:nvPr/>
        </p:nvSpPr>
        <p:spPr>
          <a:xfrm>
            <a:off x="17843242" y="3699517"/>
            <a:ext cx="296545" cy="296545"/>
          </a:xfrm>
          <a:custGeom>
            <a:avLst/>
            <a:gdLst/>
            <a:ahLst/>
            <a:cxnLst/>
            <a:rect l="l" t="t" r="r" b="b"/>
            <a:pathLst>
              <a:path w="296544" h="296545">
                <a:moveTo>
                  <a:pt x="153422" y="296465"/>
                </a:moveTo>
                <a:lnTo>
                  <a:pt x="116891" y="281334"/>
                </a:lnTo>
                <a:lnTo>
                  <a:pt x="109099" y="262521"/>
                </a:lnTo>
                <a:lnTo>
                  <a:pt x="109099" y="187366"/>
                </a:lnTo>
                <a:lnTo>
                  <a:pt x="33944" y="187366"/>
                </a:lnTo>
                <a:lnTo>
                  <a:pt x="992" y="158414"/>
                </a:lnTo>
                <a:lnTo>
                  <a:pt x="0" y="153422"/>
                </a:lnTo>
                <a:lnTo>
                  <a:pt x="0" y="143043"/>
                </a:lnTo>
                <a:lnTo>
                  <a:pt x="28952" y="110092"/>
                </a:lnTo>
                <a:lnTo>
                  <a:pt x="33944" y="109099"/>
                </a:lnTo>
                <a:lnTo>
                  <a:pt x="109099" y="109099"/>
                </a:lnTo>
                <a:lnTo>
                  <a:pt x="109099" y="33944"/>
                </a:lnTo>
                <a:lnTo>
                  <a:pt x="138051" y="992"/>
                </a:lnTo>
                <a:lnTo>
                  <a:pt x="143043" y="0"/>
                </a:lnTo>
                <a:lnTo>
                  <a:pt x="153422" y="0"/>
                </a:lnTo>
                <a:lnTo>
                  <a:pt x="186373" y="28952"/>
                </a:lnTo>
                <a:lnTo>
                  <a:pt x="187366" y="33944"/>
                </a:lnTo>
                <a:lnTo>
                  <a:pt x="187366" y="109099"/>
                </a:lnTo>
                <a:lnTo>
                  <a:pt x="257332" y="109099"/>
                </a:lnTo>
                <a:lnTo>
                  <a:pt x="262521" y="109099"/>
                </a:lnTo>
                <a:lnTo>
                  <a:pt x="267513" y="110092"/>
                </a:lnTo>
                <a:lnTo>
                  <a:pt x="295472" y="138051"/>
                </a:lnTo>
                <a:lnTo>
                  <a:pt x="296465" y="143043"/>
                </a:lnTo>
                <a:lnTo>
                  <a:pt x="296465" y="153422"/>
                </a:lnTo>
                <a:lnTo>
                  <a:pt x="267513" y="186373"/>
                </a:lnTo>
                <a:lnTo>
                  <a:pt x="187366" y="187366"/>
                </a:lnTo>
                <a:lnTo>
                  <a:pt x="187366" y="262521"/>
                </a:lnTo>
                <a:lnTo>
                  <a:pt x="158414" y="295472"/>
                </a:lnTo>
                <a:lnTo>
                  <a:pt x="153422" y="296465"/>
                </a:lnTo>
                <a:close/>
              </a:path>
            </a:pathLst>
          </a:custGeom>
          <a:solidFill>
            <a:srgbClr val="1B1C1B"/>
          </a:solidFill>
        </p:spPr>
        <p:txBody>
          <a:bodyPr wrap="square" lIns="0" tIns="0" rIns="0" bIns="0" rtlCol="0"/>
          <a:lstStyle/>
          <a:p/>
        </p:txBody>
      </p:sp>
      <p:sp>
        <p:nvSpPr>
          <p:cNvPr id="25" name="bg object 25"/>
          <p:cNvSpPr/>
          <p:nvPr/>
        </p:nvSpPr>
        <p:spPr>
          <a:xfrm>
            <a:off x="17843242" y="3106586"/>
            <a:ext cx="296545" cy="296545"/>
          </a:xfrm>
          <a:custGeom>
            <a:avLst/>
            <a:gdLst/>
            <a:ahLst/>
            <a:cxnLst/>
            <a:rect l="l" t="t" r="r" b="b"/>
            <a:pathLst>
              <a:path w="296544" h="296545">
                <a:moveTo>
                  <a:pt x="153422" y="296465"/>
                </a:moveTo>
                <a:lnTo>
                  <a:pt x="116891" y="281334"/>
                </a:lnTo>
                <a:lnTo>
                  <a:pt x="109099" y="262521"/>
                </a:lnTo>
                <a:lnTo>
                  <a:pt x="109099" y="187366"/>
                </a:lnTo>
                <a:lnTo>
                  <a:pt x="33944" y="187366"/>
                </a:lnTo>
                <a:lnTo>
                  <a:pt x="992" y="158414"/>
                </a:lnTo>
                <a:lnTo>
                  <a:pt x="0" y="153422"/>
                </a:lnTo>
                <a:lnTo>
                  <a:pt x="0" y="143043"/>
                </a:lnTo>
                <a:lnTo>
                  <a:pt x="28952" y="110092"/>
                </a:lnTo>
                <a:lnTo>
                  <a:pt x="33944" y="109099"/>
                </a:lnTo>
                <a:lnTo>
                  <a:pt x="109099" y="109099"/>
                </a:lnTo>
                <a:lnTo>
                  <a:pt x="109099" y="33944"/>
                </a:lnTo>
                <a:lnTo>
                  <a:pt x="138051" y="992"/>
                </a:lnTo>
                <a:lnTo>
                  <a:pt x="143043" y="0"/>
                </a:lnTo>
                <a:lnTo>
                  <a:pt x="153422" y="0"/>
                </a:lnTo>
                <a:lnTo>
                  <a:pt x="186373" y="28952"/>
                </a:lnTo>
                <a:lnTo>
                  <a:pt x="187366" y="33944"/>
                </a:lnTo>
                <a:lnTo>
                  <a:pt x="187366" y="109099"/>
                </a:lnTo>
                <a:lnTo>
                  <a:pt x="257332" y="109099"/>
                </a:lnTo>
                <a:lnTo>
                  <a:pt x="262521" y="109099"/>
                </a:lnTo>
                <a:lnTo>
                  <a:pt x="267513" y="110092"/>
                </a:lnTo>
                <a:lnTo>
                  <a:pt x="295472" y="138051"/>
                </a:lnTo>
                <a:lnTo>
                  <a:pt x="296465" y="143043"/>
                </a:lnTo>
                <a:lnTo>
                  <a:pt x="296465" y="153422"/>
                </a:lnTo>
                <a:lnTo>
                  <a:pt x="267513" y="186373"/>
                </a:lnTo>
                <a:lnTo>
                  <a:pt x="187366" y="187366"/>
                </a:lnTo>
                <a:lnTo>
                  <a:pt x="187366" y="262521"/>
                </a:lnTo>
                <a:lnTo>
                  <a:pt x="158414" y="295472"/>
                </a:lnTo>
                <a:lnTo>
                  <a:pt x="153422" y="296465"/>
                </a:lnTo>
                <a:close/>
              </a:path>
            </a:pathLst>
          </a:custGeom>
          <a:solidFill>
            <a:srgbClr val="1B1C1B"/>
          </a:solidFill>
        </p:spPr>
        <p:txBody>
          <a:bodyPr wrap="square" lIns="0" tIns="0" rIns="0" bIns="0" rtlCol="0"/>
          <a:lstStyle/>
          <a:p/>
        </p:txBody>
      </p:sp>
      <p:sp>
        <p:nvSpPr>
          <p:cNvPr id="26" name="bg object 26"/>
          <p:cNvSpPr/>
          <p:nvPr/>
        </p:nvSpPr>
        <p:spPr>
          <a:xfrm>
            <a:off x="148174" y="9059295"/>
            <a:ext cx="293370" cy="296545"/>
          </a:xfrm>
          <a:custGeom>
            <a:avLst/>
            <a:gdLst/>
            <a:ahLst/>
            <a:cxnLst/>
            <a:rect l="l" t="t" r="r" b="b"/>
            <a:pathLst>
              <a:path w="293370" h="296545">
                <a:moveTo>
                  <a:pt x="153422" y="296465"/>
                </a:moveTo>
                <a:lnTo>
                  <a:pt x="143043" y="296465"/>
                </a:lnTo>
                <a:lnTo>
                  <a:pt x="138051" y="295472"/>
                </a:lnTo>
                <a:lnTo>
                  <a:pt x="110092" y="267513"/>
                </a:lnTo>
                <a:lnTo>
                  <a:pt x="109099" y="262521"/>
                </a:lnTo>
                <a:lnTo>
                  <a:pt x="109099" y="187366"/>
                </a:lnTo>
                <a:lnTo>
                  <a:pt x="33944" y="187366"/>
                </a:lnTo>
                <a:lnTo>
                  <a:pt x="992" y="158414"/>
                </a:lnTo>
                <a:lnTo>
                  <a:pt x="0" y="153422"/>
                </a:lnTo>
                <a:lnTo>
                  <a:pt x="0" y="143043"/>
                </a:lnTo>
                <a:lnTo>
                  <a:pt x="28952" y="110092"/>
                </a:lnTo>
                <a:lnTo>
                  <a:pt x="33944" y="109099"/>
                </a:lnTo>
                <a:lnTo>
                  <a:pt x="109099" y="109099"/>
                </a:lnTo>
                <a:lnTo>
                  <a:pt x="109099" y="33944"/>
                </a:lnTo>
                <a:lnTo>
                  <a:pt x="138051" y="993"/>
                </a:lnTo>
                <a:lnTo>
                  <a:pt x="153422" y="0"/>
                </a:lnTo>
                <a:lnTo>
                  <a:pt x="158414" y="992"/>
                </a:lnTo>
                <a:lnTo>
                  <a:pt x="186373" y="28952"/>
                </a:lnTo>
                <a:lnTo>
                  <a:pt x="187366" y="109099"/>
                </a:lnTo>
                <a:lnTo>
                  <a:pt x="262521" y="109099"/>
                </a:lnTo>
                <a:lnTo>
                  <a:pt x="292893" y="131825"/>
                </a:lnTo>
                <a:lnTo>
                  <a:pt x="292893" y="164639"/>
                </a:lnTo>
                <a:lnTo>
                  <a:pt x="187366" y="187366"/>
                </a:lnTo>
                <a:lnTo>
                  <a:pt x="187366" y="262521"/>
                </a:lnTo>
                <a:lnTo>
                  <a:pt x="158414" y="295472"/>
                </a:lnTo>
                <a:lnTo>
                  <a:pt x="153422" y="296465"/>
                </a:lnTo>
                <a:close/>
              </a:path>
            </a:pathLst>
          </a:custGeom>
          <a:solidFill>
            <a:srgbClr val="1B1C1B"/>
          </a:solidFill>
        </p:spPr>
        <p:txBody>
          <a:bodyPr wrap="square" lIns="0" tIns="0" rIns="0" bIns="0" rtlCol="0"/>
          <a:lstStyle/>
          <a:p/>
        </p:txBody>
      </p:sp>
      <p:sp>
        <p:nvSpPr>
          <p:cNvPr id="27" name="bg object 27"/>
          <p:cNvSpPr/>
          <p:nvPr/>
        </p:nvSpPr>
        <p:spPr>
          <a:xfrm>
            <a:off x="148174" y="8466363"/>
            <a:ext cx="293370" cy="296545"/>
          </a:xfrm>
          <a:custGeom>
            <a:avLst/>
            <a:gdLst/>
            <a:ahLst/>
            <a:cxnLst/>
            <a:rect l="l" t="t" r="r" b="b"/>
            <a:pathLst>
              <a:path w="293370" h="296545">
                <a:moveTo>
                  <a:pt x="153422" y="296465"/>
                </a:moveTo>
                <a:lnTo>
                  <a:pt x="143043" y="296465"/>
                </a:lnTo>
                <a:lnTo>
                  <a:pt x="138051" y="295472"/>
                </a:lnTo>
                <a:lnTo>
                  <a:pt x="110092" y="267513"/>
                </a:lnTo>
                <a:lnTo>
                  <a:pt x="109099" y="262521"/>
                </a:lnTo>
                <a:lnTo>
                  <a:pt x="109099" y="187366"/>
                </a:lnTo>
                <a:lnTo>
                  <a:pt x="33944" y="187366"/>
                </a:lnTo>
                <a:lnTo>
                  <a:pt x="992" y="158413"/>
                </a:lnTo>
                <a:lnTo>
                  <a:pt x="0" y="153422"/>
                </a:lnTo>
                <a:lnTo>
                  <a:pt x="0" y="143043"/>
                </a:lnTo>
                <a:lnTo>
                  <a:pt x="28952" y="110092"/>
                </a:lnTo>
                <a:lnTo>
                  <a:pt x="109099" y="109099"/>
                </a:lnTo>
                <a:lnTo>
                  <a:pt x="109099" y="33943"/>
                </a:lnTo>
                <a:lnTo>
                  <a:pt x="138051" y="992"/>
                </a:lnTo>
                <a:lnTo>
                  <a:pt x="143043" y="0"/>
                </a:lnTo>
                <a:lnTo>
                  <a:pt x="153422" y="0"/>
                </a:lnTo>
                <a:lnTo>
                  <a:pt x="186373" y="28951"/>
                </a:lnTo>
                <a:lnTo>
                  <a:pt x="187366" y="109099"/>
                </a:lnTo>
                <a:lnTo>
                  <a:pt x="262521" y="109099"/>
                </a:lnTo>
                <a:lnTo>
                  <a:pt x="292893" y="131825"/>
                </a:lnTo>
                <a:lnTo>
                  <a:pt x="292893" y="164639"/>
                </a:lnTo>
                <a:lnTo>
                  <a:pt x="187366" y="187366"/>
                </a:lnTo>
                <a:lnTo>
                  <a:pt x="187366" y="262521"/>
                </a:lnTo>
                <a:lnTo>
                  <a:pt x="158414" y="295472"/>
                </a:lnTo>
                <a:lnTo>
                  <a:pt x="153422" y="296465"/>
                </a:lnTo>
                <a:close/>
              </a:path>
            </a:pathLst>
          </a:custGeom>
          <a:solidFill>
            <a:srgbClr val="1B1C1B"/>
          </a:solidFill>
        </p:spPr>
        <p:txBody>
          <a:bodyPr wrap="square" lIns="0" tIns="0" rIns="0" bIns="0" rtlCol="0"/>
          <a:lstStyle/>
          <a:p/>
        </p:txBody>
      </p:sp>
      <p:sp>
        <p:nvSpPr>
          <p:cNvPr id="28" name="bg object 28"/>
          <p:cNvSpPr/>
          <p:nvPr/>
        </p:nvSpPr>
        <p:spPr>
          <a:xfrm>
            <a:off x="148174" y="7873432"/>
            <a:ext cx="293370" cy="296545"/>
          </a:xfrm>
          <a:custGeom>
            <a:avLst/>
            <a:gdLst/>
            <a:ahLst/>
            <a:cxnLst/>
            <a:rect l="l" t="t" r="r" b="b"/>
            <a:pathLst>
              <a:path w="293370" h="296545">
                <a:moveTo>
                  <a:pt x="153422" y="296465"/>
                </a:moveTo>
                <a:lnTo>
                  <a:pt x="143043" y="296465"/>
                </a:lnTo>
                <a:lnTo>
                  <a:pt x="138051" y="295472"/>
                </a:lnTo>
                <a:lnTo>
                  <a:pt x="110092" y="267513"/>
                </a:lnTo>
                <a:lnTo>
                  <a:pt x="109099" y="262521"/>
                </a:lnTo>
                <a:lnTo>
                  <a:pt x="109099" y="187366"/>
                </a:lnTo>
                <a:lnTo>
                  <a:pt x="33944" y="187366"/>
                </a:lnTo>
                <a:lnTo>
                  <a:pt x="992" y="158413"/>
                </a:lnTo>
                <a:lnTo>
                  <a:pt x="0" y="153422"/>
                </a:lnTo>
                <a:lnTo>
                  <a:pt x="0" y="143043"/>
                </a:lnTo>
                <a:lnTo>
                  <a:pt x="28952" y="110092"/>
                </a:lnTo>
                <a:lnTo>
                  <a:pt x="33944" y="109099"/>
                </a:lnTo>
                <a:lnTo>
                  <a:pt x="109099" y="109099"/>
                </a:lnTo>
                <a:lnTo>
                  <a:pt x="109099" y="33943"/>
                </a:lnTo>
                <a:lnTo>
                  <a:pt x="138051" y="993"/>
                </a:lnTo>
                <a:lnTo>
                  <a:pt x="153422" y="0"/>
                </a:lnTo>
                <a:lnTo>
                  <a:pt x="158414" y="992"/>
                </a:lnTo>
                <a:lnTo>
                  <a:pt x="186373" y="28952"/>
                </a:lnTo>
                <a:lnTo>
                  <a:pt x="187366" y="109099"/>
                </a:lnTo>
                <a:lnTo>
                  <a:pt x="262521" y="109099"/>
                </a:lnTo>
                <a:lnTo>
                  <a:pt x="292893" y="131825"/>
                </a:lnTo>
                <a:lnTo>
                  <a:pt x="292893" y="164639"/>
                </a:lnTo>
                <a:lnTo>
                  <a:pt x="187366" y="187366"/>
                </a:lnTo>
                <a:lnTo>
                  <a:pt x="187366" y="262521"/>
                </a:lnTo>
                <a:lnTo>
                  <a:pt x="158414" y="295472"/>
                </a:lnTo>
                <a:lnTo>
                  <a:pt x="153422" y="296465"/>
                </a:lnTo>
                <a:close/>
              </a:path>
            </a:pathLst>
          </a:custGeom>
          <a:solidFill>
            <a:srgbClr val="1B1C1B"/>
          </a:solidFill>
        </p:spPr>
        <p:txBody>
          <a:bodyPr wrap="square" lIns="0" tIns="0" rIns="0" bIns="0" rtlCol="0"/>
          <a:lstStyle/>
          <a:p/>
        </p:txBody>
      </p:sp>
      <p:sp>
        <p:nvSpPr>
          <p:cNvPr id="29" name="bg object 29"/>
          <p:cNvSpPr/>
          <p:nvPr/>
        </p:nvSpPr>
        <p:spPr>
          <a:xfrm>
            <a:off x="148174" y="7280501"/>
            <a:ext cx="293370" cy="296545"/>
          </a:xfrm>
          <a:custGeom>
            <a:avLst/>
            <a:gdLst/>
            <a:ahLst/>
            <a:cxnLst/>
            <a:rect l="l" t="t" r="r" b="b"/>
            <a:pathLst>
              <a:path w="293370" h="296545">
                <a:moveTo>
                  <a:pt x="153422" y="296465"/>
                </a:moveTo>
                <a:lnTo>
                  <a:pt x="143043" y="296465"/>
                </a:lnTo>
                <a:lnTo>
                  <a:pt x="138051" y="295472"/>
                </a:lnTo>
                <a:lnTo>
                  <a:pt x="110092" y="267513"/>
                </a:lnTo>
                <a:lnTo>
                  <a:pt x="109099" y="262521"/>
                </a:lnTo>
                <a:lnTo>
                  <a:pt x="109099" y="187366"/>
                </a:lnTo>
                <a:lnTo>
                  <a:pt x="33944" y="187366"/>
                </a:lnTo>
                <a:lnTo>
                  <a:pt x="992" y="158414"/>
                </a:lnTo>
                <a:lnTo>
                  <a:pt x="0" y="153422"/>
                </a:lnTo>
                <a:lnTo>
                  <a:pt x="0" y="143043"/>
                </a:lnTo>
                <a:lnTo>
                  <a:pt x="28952" y="110092"/>
                </a:lnTo>
                <a:lnTo>
                  <a:pt x="33944" y="109099"/>
                </a:lnTo>
                <a:lnTo>
                  <a:pt x="109099" y="109099"/>
                </a:lnTo>
                <a:lnTo>
                  <a:pt x="109099" y="33944"/>
                </a:lnTo>
                <a:lnTo>
                  <a:pt x="138051" y="993"/>
                </a:lnTo>
                <a:lnTo>
                  <a:pt x="153422" y="0"/>
                </a:lnTo>
                <a:lnTo>
                  <a:pt x="158414" y="992"/>
                </a:lnTo>
                <a:lnTo>
                  <a:pt x="186373" y="28952"/>
                </a:lnTo>
                <a:lnTo>
                  <a:pt x="187366" y="109099"/>
                </a:lnTo>
                <a:lnTo>
                  <a:pt x="262521" y="109099"/>
                </a:lnTo>
                <a:lnTo>
                  <a:pt x="292893" y="131825"/>
                </a:lnTo>
                <a:lnTo>
                  <a:pt x="292893" y="164639"/>
                </a:lnTo>
                <a:lnTo>
                  <a:pt x="187366" y="187366"/>
                </a:lnTo>
                <a:lnTo>
                  <a:pt x="187366" y="262521"/>
                </a:lnTo>
                <a:lnTo>
                  <a:pt x="158414" y="295472"/>
                </a:lnTo>
                <a:lnTo>
                  <a:pt x="153422" y="296465"/>
                </a:lnTo>
                <a:close/>
              </a:path>
            </a:pathLst>
          </a:custGeom>
          <a:solidFill>
            <a:srgbClr val="1B1C1B"/>
          </a:solidFill>
        </p:spPr>
        <p:txBody>
          <a:bodyPr wrap="square" lIns="0" tIns="0" rIns="0" bIns="0" rtlCol="0"/>
          <a:lstStyle/>
          <a:p/>
        </p:txBody>
      </p:sp>
      <p:sp>
        <p:nvSpPr>
          <p:cNvPr id="30" name="bg object 30"/>
          <p:cNvSpPr/>
          <p:nvPr/>
        </p:nvSpPr>
        <p:spPr>
          <a:xfrm>
            <a:off x="148174" y="6687570"/>
            <a:ext cx="293370" cy="296545"/>
          </a:xfrm>
          <a:custGeom>
            <a:avLst/>
            <a:gdLst/>
            <a:ahLst/>
            <a:cxnLst/>
            <a:rect l="l" t="t" r="r" b="b"/>
            <a:pathLst>
              <a:path w="293370" h="296545">
                <a:moveTo>
                  <a:pt x="153422" y="296465"/>
                </a:moveTo>
                <a:lnTo>
                  <a:pt x="143043" y="296465"/>
                </a:lnTo>
                <a:lnTo>
                  <a:pt x="138051" y="295472"/>
                </a:lnTo>
                <a:lnTo>
                  <a:pt x="110092" y="267513"/>
                </a:lnTo>
                <a:lnTo>
                  <a:pt x="109099" y="262521"/>
                </a:lnTo>
                <a:lnTo>
                  <a:pt x="109099" y="187366"/>
                </a:lnTo>
                <a:lnTo>
                  <a:pt x="33943" y="187366"/>
                </a:lnTo>
                <a:lnTo>
                  <a:pt x="992" y="158414"/>
                </a:lnTo>
                <a:lnTo>
                  <a:pt x="0" y="153422"/>
                </a:lnTo>
                <a:lnTo>
                  <a:pt x="0" y="143043"/>
                </a:lnTo>
                <a:lnTo>
                  <a:pt x="28952" y="110092"/>
                </a:lnTo>
                <a:lnTo>
                  <a:pt x="109099" y="109099"/>
                </a:lnTo>
                <a:lnTo>
                  <a:pt x="109099" y="33944"/>
                </a:lnTo>
                <a:lnTo>
                  <a:pt x="138051" y="992"/>
                </a:lnTo>
                <a:lnTo>
                  <a:pt x="143043" y="0"/>
                </a:lnTo>
                <a:lnTo>
                  <a:pt x="153422" y="0"/>
                </a:lnTo>
                <a:lnTo>
                  <a:pt x="186373" y="28952"/>
                </a:lnTo>
                <a:lnTo>
                  <a:pt x="187366" y="109099"/>
                </a:lnTo>
                <a:lnTo>
                  <a:pt x="262521" y="109099"/>
                </a:lnTo>
                <a:lnTo>
                  <a:pt x="292893" y="131825"/>
                </a:lnTo>
                <a:lnTo>
                  <a:pt x="292893" y="164640"/>
                </a:lnTo>
                <a:lnTo>
                  <a:pt x="262521" y="187366"/>
                </a:lnTo>
                <a:lnTo>
                  <a:pt x="187366" y="187366"/>
                </a:lnTo>
                <a:lnTo>
                  <a:pt x="187366" y="262521"/>
                </a:lnTo>
                <a:lnTo>
                  <a:pt x="158414" y="295472"/>
                </a:lnTo>
                <a:lnTo>
                  <a:pt x="153422" y="296465"/>
                </a:lnTo>
                <a:close/>
              </a:path>
            </a:pathLst>
          </a:custGeom>
          <a:solidFill>
            <a:srgbClr val="1B1C1B"/>
          </a:solidFill>
        </p:spPr>
        <p:txBody>
          <a:bodyPr wrap="square" lIns="0" tIns="0" rIns="0" bIns="0" rtlCol="0"/>
          <a:lstStyle/>
          <a:p/>
        </p:txBody>
      </p:sp>
      <p:sp>
        <p:nvSpPr>
          <p:cNvPr id="2" name="Holder 2"/>
          <p:cNvSpPr>
            <a:spLocks noGrp="1"/>
          </p:cNvSpPr>
          <p:nvPr>
            <p:ph type="title"/>
          </p:nvPr>
        </p:nvSpPr>
        <p:spPr/>
        <p:txBody>
          <a:bodyPr lIns="0" tIns="0" rIns="0" bIns="0"/>
          <a:lstStyle>
            <a:lvl1pPr>
              <a:defRPr sz="4500" b="1" i="0">
                <a:solidFill>
                  <a:schemeClr val="tx1"/>
                </a:solidFill>
                <a:latin typeface="Verdana" panose="020B0604030504040204"/>
                <a:cs typeface="Verdana" panose="020B0604030504040204"/>
              </a:defRPr>
            </a:lvl1pPr>
          </a:lstStyle>
          <a:p/>
        </p:txBody>
      </p:sp>
      <p:sp>
        <p:nvSpPr>
          <p:cNvPr id="3" name="Holder 3"/>
          <p:cNvSpPr>
            <a:spLocks noGrp="1"/>
          </p:cNvSpPr>
          <p:nvPr>
            <p:ph sz="half" idx="2"/>
          </p:nvPr>
        </p:nvSpPr>
        <p:spPr>
          <a:xfrm>
            <a:off x="914400" y="2366010"/>
            <a:ext cx="7955280" cy="6789420"/>
          </a:xfrm>
          <a:prstGeom prst="rect">
            <a:avLst/>
          </a:prstGeom>
        </p:spPr>
        <p:txBody>
          <a:bodyPr wrap="square" lIns="0" tIns="0" rIns="0" bIns="0">
            <a:spAutoFit/>
          </a:bodyPr>
          <a:lstStyle>
            <a:lvl1pPr>
              <a:defRPr/>
            </a:lvl1pPr>
          </a:lstStyle>
          <a:p/>
        </p:txBody>
      </p:sp>
      <p:sp>
        <p:nvSpPr>
          <p:cNvPr id="4" name="Holder 4"/>
          <p:cNvSpPr>
            <a:spLocks noGrp="1"/>
          </p:cNvSpPr>
          <p:nvPr>
            <p:ph sz="half" idx="3"/>
          </p:nvPr>
        </p:nvSpPr>
        <p:spPr>
          <a:xfrm>
            <a:off x="9418320" y="2366010"/>
            <a:ext cx="7955280" cy="6789420"/>
          </a:xfrm>
          <a:prstGeom prst="rect">
            <a:avLst/>
          </a:prstGeom>
        </p:spPr>
        <p:txBody>
          <a:bodyPr wrap="square" lIns="0" tIns="0" rIns="0" bIns="0">
            <a:spAutoFit/>
          </a:bodyPr>
          <a:lstStyle>
            <a:lvl1pPr>
              <a:defRPr/>
            </a:lvl1pPr>
          </a:lstStyle>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500" b="1" i="0">
                <a:solidFill>
                  <a:schemeClr val="tx1"/>
                </a:solidFill>
                <a:latin typeface="Verdana" panose="020B0604030504040204"/>
                <a:cs typeface="Verdana" panose="020B0604030504040204"/>
              </a:defRPr>
            </a:lvl1pPr>
          </a:lstStyle>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016000" y="625747"/>
            <a:ext cx="11769725" cy="1416050"/>
          </a:xfrm>
          <a:prstGeom prst="rect">
            <a:avLst/>
          </a:prstGeom>
        </p:spPr>
        <p:txBody>
          <a:bodyPr wrap="square" lIns="0" tIns="0" rIns="0" bIns="0">
            <a:spAutoFit/>
          </a:bodyPr>
          <a:lstStyle>
            <a:lvl1pPr>
              <a:defRPr sz="4500" b="1" i="0">
                <a:solidFill>
                  <a:schemeClr val="tx1"/>
                </a:solidFill>
                <a:latin typeface="Verdana" panose="020B0604030504040204"/>
                <a:cs typeface="Verdana" panose="020B0604030504040204"/>
              </a:defRPr>
            </a:lvl1pPr>
          </a:lstStyle>
          <a:p/>
        </p:txBody>
      </p:sp>
      <p:sp>
        <p:nvSpPr>
          <p:cNvPr id="3" name="Holder 3"/>
          <p:cNvSpPr>
            <a:spLocks noGrp="1"/>
          </p:cNvSpPr>
          <p:nvPr>
            <p:ph type="body" idx="1"/>
          </p:nvPr>
        </p:nvSpPr>
        <p:spPr>
          <a:xfrm>
            <a:off x="2313929" y="3298977"/>
            <a:ext cx="14302740" cy="6207125"/>
          </a:xfrm>
          <a:prstGeom prst="rect">
            <a:avLst/>
          </a:prstGeom>
        </p:spPr>
        <p:txBody>
          <a:bodyPr wrap="square" lIns="0" tIns="0" rIns="0" bIns="0">
            <a:spAutoFit/>
          </a:bodyPr>
          <a:lstStyle>
            <a:lvl1pPr>
              <a:defRPr sz="3200" b="0" i="0">
                <a:solidFill>
                  <a:schemeClr val="bg1"/>
                </a:solidFill>
                <a:latin typeface="Trebuchet MS" panose="020B0603020202020204"/>
                <a:cs typeface="Trebuchet MS" panose="020B0603020202020204"/>
              </a:defRPr>
            </a:lvl1pPr>
          </a:lstStyle>
          <a:p/>
        </p:txBody>
      </p:sp>
      <p:sp>
        <p:nvSpPr>
          <p:cNvPr id="4" name="Holder 4"/>
          <p:cNvSpPr>
            <a:spLocks noGrp="1"/>
          </p:cNvSpPr>
          <p:nvPr>
            <p:ph type="ftr" sz="quarter" idx="5"/>
          </p:nvPr>
        </p:nvSpPr>
        <p:spPr>
          <a:xfrm>
            <a:off x="6217920" y="9566910"/>
            <a:ext cx="5852160" cy="514350"/>
          </a:xfrm>
          <a:prstGeom prst="rect">
            <a:avLst/>
          </a:prstGeom>
        </p:spPr>
        <p:txBody>
          <a:bodyPr wrap="square" lIns="0" tIns="0" rIns="0" bIns="0">
            <a:spAutoFit/>
          </a:bodyPr>
          <a:lstStyle>
            <a:lvl1pPr algn="ctr">
              <a:defRPr>
                <a:solidFill>
                  <a:schemeClr val="tx1">
                    <a:tint val="75000"/>
                  </a:schemeClr>
                </a:solidFill>
              </a:defRPr>
            </a:lvl1pPr>
          </a:lstStyle>
          <a:p/>
        </p:txBody>
      </p:sp>
      <p:sp>
        <p:nvSpPr>
          <p:cNvPr id="5" name="Holder 5"/>
          <p:cNvSpPr>
            <a:spLocks noGrp="1"/>
          </p:cNvSpPr>
          <p:nvPr>
            <p:ph type="dt" sz="half" idx="6"/>
          </p:nvPr>
        </p:nvSpPr>
        <p:spPr>
          <a:xfrm>
            <a:off x="914400" y="9566910"/>
            <a:ext cx="4206240" cy="51435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a:xfrm>
            <a:off x="13167361" y="9566910"/>
            <a:ext cx="4206240" cy="51435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1" Type="http://schemas.openxmlformats.org/officeDocument/2006/relationships/notesSlide" Target="../notesSlides/notesSlide1.xml"/><Relationship Id="rId10" Type="http://schemas.openxmlformats.org/officeDocument/2006/relationships/slideLayout" Target="../slideLayouts/slideLayout2.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xml"/><Relationship Id="rId1"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xml"/><Relationship Id="rId1"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xml"/><Relationship Id="rId1"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openxmlformats.org/officeDocument/2006/relationships/image" Target="../media/image24.png"/><Relationship Id="rId1"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image" Target="../media/image27.png"/><Relationship Id="rId1"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image" Target="../media/image28.png"/></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image" Target="../media/image29.jpeg"/><Relationship Id="rId2" Type="http://schemas.openxmlformats.org/officeDocument/2006/relationships/tags" Target="../tags/tag11.xml"/><Relationship Id="rId1" Type="http://schemas.openxmlformats.org/officeDocument/2006/relationships/tags" Target="../tags/tag10.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openxmlformats.org/officeDocument/2006/relationships/notesSlide" Target="../notesSlides/notesSlide16.xml"/><Relationship Id="rId7"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image" Target="../media/image2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image" Target="../media/image12.png"/><Relationship Id="rId1"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png"/><Relationship Id="rId1"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8.png"/><Relationship Id="rId1"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6481" y="-114300"/>
            <a:ext cx="18280380" cy="10287000"/>
            <a:chOff x="8536" y="0"/>
            <a:chExt cx="18280380" cy="10287000"/>
          </a:xfrm>
        </p:grpSpPr>
        <p:pic>
          <p:nvPicPr>
            <p:cNvPr id="3" name="object 3"/>
            <p:cNvPicPr/>
            <p:nvPr/>
          </p:nvPicPr>
          <p:blipFill>
            <a:blip r:embed="rId1" cstate="print"/>
            <a:stretch>
              <a:fillRect/>
            </a:stretch>
          </p:blipFill>
          <p:spPr>
            <a:xfrm>
              <a:off x="8536" y="0"/>
              <a:ext cx="18280369" cy="10287000"/>
            </a:xfrm>
            <a:prstGeom prst="rect">
              <a:avLst/>
            </a:prstGeom>
          </p:spPr>
        </p:pic>
        <p:pic>
          <p:nvPicPr>
            <p:cNvPr id="4" name="object 4"/>
            <p:cNvPicPr/>
            <p:nvPr/>
          </p:nvPicPr>
          <p:blipFill>
            <a:blip r:embed="rId2" cstate="print"/>
            <a:stretch>
              <a:fillRect/>
            </a:stretch>
          </p:blipFill>
          <p:spPr>
            <a:xfrm>
              <a:off x="11736025" y="4399051"/>
              <a:ext cx="4583228" cy="4571999"/>
            </a:xfrm>
            <a:prstGeom prst="rect">
              <a:avLst/>
            </a:prstGeom>
          </p:spPr>
        </p:pic>
        <p:sp>
          <p:nvSpPr>
            <p:cNvPr id="5" name="object 5"/>
            <p:cNvSpPr/>
            <p:nvPr/>
          </p:nvSpPr>
          <p:spPr>
            <a:xfrm>
              <a:off x="15304249" y="4314411"/>
              <a:ext cx="356870" cy="356870"/>
            </a:xfrm>
            <a:custGeom>
              <a:avLst/>
              <a:gdLst/>
              <a:ahLst/>
              <a:cxnLst/>
              <a:rect l="l" t="t" r="r" b="b"/>
              <a:pathLst>
                <a:path w="356869" h="356870">
                  <a:moveTo>
                    <a:pt x="178200" y="356400"/>
                  </a:moveTo>
                  <a:lnTo>
                    <a:pt x="130827" y="350034"/>
                  </a:lnTo>
                  <a:lnTo>
                    <a:pt x="88259" y="332070"/>
                  </a:lnTo>
                  <a:lnTo>
                    <a:pt x="52193" y="304206"/>
                  </a:lnTo>
                  <a:lnTo>
                    <a:pt x="24329" y="268141"/>
                  </a:lnTo>
                  <a:lnTo>
                    <a:pt x="6365" y="225572"/>
                  </a:lnTo>
                  <a:lnTo>
                    <a:pt x="0" y="178200"/>
                  </a:lnTo>
                  <a:lnTo>
                    <a:pt x="6365" y="130827"/>
                  </a:lnTo>
                  <a:lnTo>
                    <a:pt x="24329" y="88259"/>
                  </a:lnTo>
                  <a:lnTo>
                    <a:pt x="52193" y="52193"/>
                  </a:lnTo>
                  <a:lnTo>
                    <a:pt x="88259" y="24329"/>
                  </a:lnTo>
                  <a:lnTo>
                    <a:pt x="130827" y="6365"/>
                  </a:lnTo>
                  <a:lnTo>
                    <a:pt x="178200" y="0"/>
                  </a:lnTo>
                  <a:lnTo>
                    <a:pt x="225573" y="6365"/>
                  </a:lnTo>
                  <a:lnTo>
                    <a:pt x="268141" y="24329"/>
                  </a:lnTo>
                  <a:lnTo>
                    <a:pt x="304206" y="52193"/>
                  </a:lnTo>
                  <a:lnTo>
                    <a:pt x="332070" y="88259"/>
                  </a:lnTo>
                  <a:lnTo>
                    <a:pt x="350034" y="130827"/>
                  </a:lnTo>
                  <a:lnTo>
                    <a:pt x="356400" y="178200"/>
                  </a:lnTo>
                  <a:lnTo>
                    <a:pt x="350034" y="225572"/>
                  </a:lnTo>
                  <a:lnTo>
                    <a:pt x="332070" y="268141"/>
                  </a:lnTo>
                  <a:lnTo>
                    <a:pt x="304206" y="304206"/>
                  </a:lnTo>
                  <a:lnTo>
                    <a:pt x="268141" y="332070"/>
                  </a:lnTo>
                  <a:lnTo>
                    <a:pt x="225573" y="350034"/>
                  </a:lnTo>
                  <a:lnTo>
                    <a:pt x="178200" y="356400"/>
                  </a:lnTo>
                  <a:close/>
                </a:path>
              </a:pathLst>
            </a:custGeom>
            <a:solidFill>
              <a:srgbClr val="A27704"/>
            </a:solidFill>
          </p:spPr>
          <p:txBody>
            <a:bodyPr wrap="square" lIns="0" tIns="0" rIns="0" bIns="0" rtlCol="0"/>
            <a:lstStyle/>
            <a:p/>
          </p:txBody>
        </p:sp>
        <p:sp>
          <p:nvSpPr>
            <p:cNvPr id="6" name="object 6"/>
            <p:cNvSpPr/>
            <p:nvPr/>
          </p:nvSpPr>
          <p:spPr>
            <a:xfrm>
              <a:off x="16323247" y="8987992"/>
              <a:ext cx="1965325" cy="541020"/>
            </a:xfrm>
            <a:custGeom>
              <a:avLst/>
              <a:gdLst/>
              <a:ahLst/>
              <a:cxnLst/>
              <a:rect l="l" t="t" r="r" b="b"/>
              <a:pathLst>
                <a:path w="1965325" h="541020">
                  <a:moveTo>
                    <a:pt x="935520" y="264998"/>
                  </a:moveTo>
                  <a:lnTo>
                    <a:pt x="930808" y="217335"/>
                  </a:lnTo>
                  <a:lnTo>
                    <a:pt x="915466" y="166865"/>
                  </a:lnTo>
                  <a:lnTo>
                    <a:pt x="890638" y="120345"/>
                  </a:lnTo>
                  <a:lnTo>
                    <a:pt x="856881" y="79171"/>
                  </a:lnTo>
                  <a:lnTo>
                    <a:pt x="815708" y="45415"/>
                  </a:lnTo>
                  <a:lnTo>
                    <a:pt x="769175" y="20574"/>
                  </a:lnTo>
                  <a:lnTo>
                    <a:pt x="718718" y="5245"/>
                  </a:lnTo>
                  <a:lnTo>
                    <a:pt x="665734" y="0"/>
                  </a:lnTo>
                  <a:lnTo>
                    <a:pt x="270306" y="0"/>
                  </a:lnTo>
                  <a:lnTo>
                    <a:pt x="217322" y="5245"/>
                  </a:lnTo>
                  <a:lnTo>
                    <a:pt x="166865" y="20574"/>
                  </a:lnTo>
                  <a:lnTo>
                    <a:pt x="120332" y="45415"/>
                  </a:lnTo>
                  <a:lnTo>
                    <a:pt x="79171" y="79171"/>
                  </a:lnTo>
                  <a:lnTo>
                    <a:pt x="45415" y="120345"/>
                  </a:lnTo>
                  <a:lnTo>
                    <a:pt x="20574" y="166865"/>
                  </a:lnTo>
                  <a:lnTo>
                    <a:pt x="5232" y="217335"/>
                  </a:lnTo>
                  <a:lnTo>
                    <a:pt x="0" y="270319"/>
                  </a:lnTo>
                  <a:lnTo>
                    <a:pt x="5232" y="323291"/>
                  </a:lnTo>
                  <a:lnTo>
                    <a:pt x="20574" y="373761"/>
                  </a:lnTo>
                  <a:lnTo>
                    <a:pt x="45415" y="420281"/>
                  </a:lnTo>
                  <a:lnTo>
                    <a:pt x="79171" y="461454"/>
                  </a:lnTo>
                  <a:lnTo>
                    <a:pt x="120332" y="495211"/>
                  </a:lnTo>
                  <a:lnTo>
                    <a:pt x="166865" y="520052"/>
                  </a:lnTo>
                  <a:lnTo>
                    <a:pt x="217322" y="535381"/>
                  </a:lnTo>
                  <a:lnTo>
                    <a:pt x="270306" y="540626"/>
                  </a:lnTo>
                  <a:lnTo>
                    <a:pt x="665734" y="540626"/>
                  </a:lnTo>
                  <a:lnTo>
                    <a:pt x="718718" y="535381"/>
                  </a:lnTo>
                  <a:lnTo>
                    <a:pt x="769175" y="520052"/>
                  </a:lnTo>
                  <a:lnTo>
                    <a:pt x="815708" y="495211"/>
                  </a:lnTo>
                  <a:lnTo>
                    <a:pt x="856881" y="461454"/>
                  </a:lnTo>
                  <a:lnTo>
                    <a:pt x="890638" y="420281"/>
                  </a:lnTo>
                  <a:lnTo>
                    <a:pt x="915466" y="373761"/>
                  </a:lnTo>
                  <a:lnTo>
                    <a:pt x="930808" y="323291"/>
                  </a:lnTo>
                  <a:lnTo>
                    <a:pt x="935520" y="275628"/>
                  </a:lnTo>
                  <a:lnTo>
                    <a:pt x="935520" y="264998"/>
                  </a:lnTo>
                  <a:close/>
                </a:path>
                <a:path w="1965325" h="541020">
                  <a:moveTo>
                    <a:pt x="1964740" y="0"/>
                  </a:moveTo>
                  <a:lnTo>
                    <a:pt x="1375816" y="0"/>
                  </a:lnTo>
                  <a:lnTo>
                    <a:pt x="1322832" y="5245"/>
                  </a:lnTo>
                  <a:lnTo>
                    <a:pt x="1272374" y="20574"/>
                  </a:lnTo>
                  <a:lnTo>
                    <a:pt x="1225842" y="45415"/>
                  </a:lnTo>
                  <a:lnTo>
                    <a:pt x="1184681" y="79171"/>
                  </a:lnTo>
                  <a:lnTo>
                    <a:pt x="1150924" y="120345"/>
                  </a:lnTo>
                  <a:lnTo>
                    <a:pt x="1126083" y="166865"/>
                  </a:lnTo>
                  <a:lnTo>
                    <a:pt x="1110742" y="217335"/>
                  </a:lnTo>
                  <a:lnTo>
                    <a:pt x="1105509" y="270319"/>
                  </a:lnTo>
                  <a:lnTo>
                    <a:pt x="1110742" y="323291"/>
                  </a:lnTo>
                  <a:lnTo>
                    <a:pt x="1126083" y="373761"/>
                  </a:lnTo>
                  <a:lnTo>
                    <a:pt x="1150924" y="420281"/>
                  </a:lnTo>
                  <a:lnTo>
                    <a:pt x="1184681" y="461454"/>
                  </a:lnTo>
                  <a:lnTo>
                    <a:pt x="1225842" y="495211"/>
                  </a:lnTo>
                  <a:lnTo>
                    <a:pt x="1272374" y="520052"/>
                  </a:lnTo>
                  <a:lnTo>
                    <a:pt x="1322832" y="535381"/>
                  </a:lnTo>
                  <a:lnTo>
                    <a:pt x="1375816" y="540626"/>
                  </a:lnTo>
                  <a:lnTo>
                    <a:pt x="1964740" y="540626"/>
                  </a:lnTo>
                  <a:lnTo>
                    <a:pt x="1964740" y="0"/>
                  </a:lnTo>
                  <a:close/>
                </a:path>
              </a:pathLst>
            </a:custGeom>
            <a:solidFill>
              <a:srgbClr val="1B1C1B"/>
            </a:solidFill>
          </p:spPr>
          <p:txBody>
            <a:bodyPr wrap="square" lIns="0" tIns="0" rIns="0" bIns="0" rtlCol="0"/>
            <a:lstStyle/>
            <a:p/>
          </p:txBody>
        </p:sp>
        <p:pic>
          <p:nvPicPr>
            <p:cNvPr id="7" name="object 7"/>
            <p:cNvPicPr/>
            <p:nvPr/>
          </p:nvPicPr>
          <p:blipFill>
            <a:blip r:embed="rId3" cstate="print"/>
            <a:stretch>
              <a:fillRect/>
            </a:stretch>
          </p:blipFill>
          <p:spPr>
            <a:xfrm>
              <a:off x="9335260" y="8865271"/>
              <a:ext cx="83527" cy="83527"/>
            </a:xfrm>
            <a:prstGeom prst="rect">
              <a:avLst/>
            </a:prstGeom>
          </p:spPr>
        </p:pic>
        <p:pic>
          <p:nvPicPr>
            <p:cNvPr id="8" name="object 8"/>
            <p:cNvPicPr/>
            <p:nvPr/>
          </p:nvPicPr>
          <p:blipFill>
            <a:blip r:embed="rId4" cstate="print"/>
            <a:stretch>
              <a:fillRect/>
            </a:stretch>
          </p:blipFill>
          <p:spPr>
            <a:xfrm>
              <a:off x="9571774" y="8865271"/>
              <a:ext cx="83512" cy="83527"/>
            </a:xfrm>
            <a:prstGeom prst="rect">
              <a:avLst/>
            </a:prstGeom>
          </p:spPr>
        </p:pic>
        <p:pic>
          <p:nvPicPr>
            <p:cNvPr id="9" name="object 9"/>
            <p:cNvPicPr/>
            <p:nvPr/>
          </p:nvPicPr>
          <p:blipFill>
            <a:blip r:embed="rId5" cstate="print"/>
            <a:stretch>
              <a:fillRect/>
            </a:stretch>
          </p:blipFill>
          <p:spPr>
            <a:xfrm>
              <a:off x="9805959" y="8865271"/>
              <a:ext cx="83512" cy="83527"/>
            </a:xfrm>
            <a:prstGeom prst="rect">
              <a:avLst/>
            </a:prstGeom>
          </p:spPr>
        </p:pic>
        <p:pic>
          <p:nvPicPr>
            <p:cNvPr id="10" name="object 10"/>
            <p:cNvPicPr/>
            <p:nvPr/>
          </p:nvPicPr>
          <p:blipFill>
            <a:blip r:embed="rId5" cstate="print"/>
            <a:stretch>
              <a:fillRect/>
            </a:stretch>
          </p:blipFill>
          <p:spPr>
            <a:xfrm>
              <a:off x="9101089" y="8865271"/>
              <a:ext cx="83512" cy="83527"/>
            </a:xfrm>
            <a:prstGeom prst="rect">
              <a:avLst/>
            </a:prstGeom>
          </p:spPr>
        </p:pic>
        <p:pic>
          <p:nvPicPr>
            <p:cNvPr id="11" name="object 11"/>
            <p:cNvPicPr/>
            <p:nvPr/>
          </p:nvPicPr>
          <p:blipFill>
            <a:blip r:embed="rId4" cstate="print"/>
            <a:stretch>
              <a:fillRect/>
            </a:stretch>
          </p:blipFill>
          <p:spPr>
            <a:xfrm>
              <a:off x="8866904" y="8865271"/>
              <a:ext cx="83512" cy="83527"/>
            </a:xfrm>
            <a:prstGeom prst="rect">
              <a:avLst/>
            </a:prstGeom>
          </p:spPr>
        </p:pic>
        <p:pic>
          <p:nvPicPr>
            <p:cNvPr id="12" name="object 12"/>
            <p:cNvPicPr/>
            <p:nvPr/>
          </p:nvPicPr>
          <p:blipFill>
            <a:blip r:embed="rId6" cstate="print"/>
            <a:stretch>
              <a:fillRect/>
            </a:stretch>
          </p:blipFill>
          <p:spPr>
            <a:xfrm>
              <a:off x="9335260" y="9099456"/>
              <a:ext cx="83527" cy="83527"/>
            </a:xfrm>
            <a:prstGeom prst="rect">
              <a:avLst/>
            </a:prstGeom>
          </p:spPr>
        </p:pic>
        <p:pic>
          <p:nvPicPr>
            <p:cNvPr id="13" name="object 13"/>
            <p:cNvPicPr/>
            <p:nvPr/>
          </p:nvPicPr>
          <p:blipFill>
            <a:blip r:embed="rId7" cstate="print"/>
            <a:stretch>
              <a:fillRect/>
            </a:stretch>
          </p:blipFill>
          <p:spPr>
            <a:xfrm>
              <a:off x="9571774" y="9099456"/>
              <a:ext cx="83512" cy="83527"/>
            </a:xfrm>
            <a:prstGeom prst="rect">
              <a:avLst/>
            </a:prstGeom>
          </p:spPr>
        </p:pic>
        <p:pic>
          <p:nvPicPr>
            <p:cNvPr id="14" name="object 14"/>
            <p:cNvPicPr/>
            <p:nvPr/>
          </p:nvPicPr>
          <p:blipFill>
            <a:blip r:embed="rId8" cstate="print"/>
            <a:stretch>
              <a:fillRect/>
            </a:stretch>
          </p:blipFill>
          <p:spPr>
            <a:xfrm>
              <a:off x="9805959" y="9099456"/>
              <a:ext cx="83512" cy="83527"/>
            </a:xfrm>
            <a:prstGeom prst="rect">
              <a:avLst/>
            </a:prstGeom>
          </p:spPr>
        </p:pic>
        <p:pic>
          <p:nvPicPr>
            <p:cNvPr id="15" name="object 15"/>
            <p:cNvPicPr/>
            <p:nvPr/>
          </p:nvPicPr>
          <p:blipFill>
            <a:blip r:embed="rId8" cstate="print"/>
            <a:stretch>
              <a:fillRect/>
            </a:stretch>
          </p:blipFill>
          <p:spPr>
            <a:xfrm>
              <a:off x="9101089" y="9099456"/>
              <a:ext cx="83512" cy="83527"/>
            </a:xfrm>
            <a:prstGeom prst="rect">
              <a:avLst/>
            </a:prstGeom>
          </p:spPr>
        </p:pic>
        <p:pic>
          <p:nvPicPr>
            <p:cNvPr id="16" name="object 16"/>
            <p:cNvPicPr/>
            <p:nvPr/>
          </p:nvPicPr>
          <p:blipFill>
            <a:blip r:embed="rId7" cstate="print"/>
            <a:stretch>
              <a:fillRect/>
            </a:stretch>
          </p:blipFill>
          <p:spPr>
            <a:xfrm>
              <a:off x="8866904" y="9099456"/>
              <a:ext cx="83512" cy="83527"/>
            </a:xfrm>
            <a:prstGeom prst="rect">
              <a:avLst/>
            </a:prstGeom>
          </p:spPr>
        </p:pic>
        <p:pic>
          <p:nvPicPr>
            <p:cNvPr id="17" name="object 17"/>
            <p:cNvPicPr/>
            <p:nvPr/>
          </p:nvPicPr>
          <p:blipFill>
            <a:blip r:embed="rId6" cstate="print"/>
            <a:stretch>
              <a:fillRect/>
            </a:stretch>
          </p:blipFill>
          <p:spPr>
            <a:xfrm>
              <a:off x="9335260" y="9333641"/>
              <a:ext cx="83527" cy="83512"/>
            </a:xfrm>
            <a:prstGeom prst="rect">
              <a:avLst/>
            </a:prstGeom>
          </p:spPr>
        </p:pic>
        <p:pic>
          <p:nvPicPr>
            <p:cNvPr id="18" name="object 18"/>
            <p:cNvPicPr/>
            <p:nvPr/>
          </p:nvPicPr>
          <p:blipFill>
            <a:blip r:embed="rId7" cstate="print"/>
            <a:stretch>
              <a:fillRect/>
            </a:stretch>
          </p:blipFill>
          <p:spPr>
            <a:xfrm>
              <a:off x="9571774" y="9333641"/>
              <a:ext cx="83512" cy="83512"/>
            </a:xfrm>
            <a:prstGeom prst="rect">
              <a:avLst/>
            </a:prstGeom>
          </p:spPr>
        </p:pic>
        <p:pic>
          <p:nvPicPr>
            <p:cNvPr id="19" name="object 19"/>
            <p:cNvPicPr/>
            <p:nvPr/>
          </p:nvPicPr>
          <p:blipFill>
            <a:blip r:embed="rId8" cstate="print"/>
            <a:stretch>
              <a:fillRect/>
            </a:stretch>
          </p:blipFill>
          <p:spPr>
            <a:xfrm>
              <a:off x="9805959" y="9333641"/>
              <a:ext cx="83512" cy="83512"/>
            </a:xfrm>
            <a:prstGeom prst="rect">
              <a:avLst/>
            </a:prstGeom>
          </p:spPr>
        </p:pic>
        <p:pic>
          <p:nvPicPr>
            <p:cNvPr id="20" name="object 20"/>
            <p:cNvPicPr/>
            <p:nvPr/>
          </p:nvPicPr>
          <p:blipFill>
            <a:blip r:embed="rId8" cstate="print"/>
            <a:stretch>
              <a:fillRect/>
            </a:stretch>
          </p:blipFill>
          <p:spPr>
            <a:xfrm>
              <a:off x="9101089" y="9333641"/>
              <a:ext cx="83512" cy="83512"/>
            </a:xfrm>
            <a:prstGeom prst="rect">
              <a:avLst/>
            </a:prstGeom>
          </p:spPr>
        </p:pic>
        <p:pic>
          <p:nvPicPr>
            <p:cNvPr id="21" name="object 21"/>
            <p:cNvPicPr/>
            <p:nvPr/>
          </p:nvPicPr>
          <p:blipFill>
            <a:blip r:embed="rId7" cstate="print"/>
            <a:stretch>
              <a:fillRect/>
            </a:stretch>
          </p:blipFill>
          <p:spPr>
            <a:xfrm>
              <a:off x="8866904" y="9333641"/>
              <a:ext cx="83512" cy="83512"/>
            </a:xfrm>
            <a:prstGeom prst="rect">
              <a:avLst/>
            </a:prstGeom>
          </p:spPr>
        </p:pic>
        <p:pic>
          <p:nvPicPr>
            <p:cNvPr id="22" name="object 22"/>
            <p:cNvPicPr/>
            <p:nvPr/>
          </p:nvPicPr>
          <p:blipFill>
            <a:blip r:embed="rId6" cstate="print"/>
            <a:stretch>
              <a:fillRect/>
            </a:stretch>
          </p:blipFill>
          <p:spPr>
            <a:xfrm>
              <a:off x="9335260" y="9567826"/>
              <a:ext cx="83527" cy="83512"/>
            </a:xfrm>
            <a:prstGeom prst="rect">
              <a:avLst/>
            </a:prstGeom>
          </p:spPr>
        </p:pic>
        <p:pic>
          <p:nvPicPr>
            <p:cNvPr id="23" name="object 23"/>
            <p:cNvPicPr/>
            <p:nvPr/>
          </p:nvPicPr>
          <p:blipFill>
            <a:blip r:embed="rId7" cstate="print"/>
            <a:stretch>
              <a:fillRect/>
            </a:stretch>
          </p:blipFill>
          <p:spPr>
            <a:xfrm>
              <a:off x="9571774" y="9567826"/>
              <a:ext cx="83512" cy="83512"/>
            </a:xfrm>
            <a:prstGeom prst="rect">
              <a:avLst/>
            </a:prstGeom>
          </p:spPr>
        </p:pic>
        <p:pic>
          <p:nvPicPr>
            <p:cNvPr id="24" name="object 24"/>
            <p:cNvPicPr/>
            <p:nvPr/>
          </p:nvPicPr>
          <p:blipFill>
            <a:blip r:embed="rId8" cstate="print"/>
            <a:stretch>
              <a:fillRect/>
            </a:stretch>
          </p:blipFill>
          <p:spPr>
            <a:xfrm>
              <a:off x="9805959" y="9567826"/>
              <a:ext cx="83512" cy="83512"/>
            </a:xfrm>
            <a:prstGeom prst="rect">
              <a:avLst/>
            </a:prstGeom>
          </p:spPr>
        </p:pic>
        <p:pic>
          <p:nvPicPr>
            <p:cNvPr id="25" name="object 25"/>
            <p:cNvPicPr/>
            <p:nvPr/>
          </p:nvPicPr>
          <p:blipFill>
            <a:blip r:embed="rId8" cstate="print"/>
            <a:stretch>
              <a:fillRect/>
            </a:stretch>
          </p:blipFill>
          <p:spPr>
            <a:xfrm>
              <a:off x="9101089" y="9567826"/>
              <a:ext cx="83512" cy="83512"/>
            </a:xfrm>
            <a:prstGeom prst="rect">
              <a:avLst/>
            </a:prstGeom>
          </p:spPr>
        </p:pic>
        <p:pic>
          <p:nvPicPr>
            <p:cNvPr id="26" name="object 26"/>
            <p:cNvPicPr/>
            <p:nvPr/>
          </p:nvPicPr>
          <p:blipFill>
            <a:blip r:embed="rId7" cstate="print"/>
            <a:stretch>
              <a:fillRect/>
            </a:stretch>
          </p:blipFill>
          <p:spPr>
            <a:xfrm>
              <a:off x="8866904" y="9567826"/>
              <a:ext cx="83512" cy="83512"/>
            </a:xfrm>
            <a:prstGeom prst="rect">
              <a:avLst/>
            </a:prstGeom>
          </p:spPr>
        </p:pic>
        <p:pic>
          <p:nvPicPr>
            <p:cNvPr id="27" name="object 27"/>
            <p:cNvPicPr/>
            <p:nvPr/>
          </p:nvPicPr>
          <p:blipFill>
            <a:blip r:embed="rId4" cstate="print"/>
            <a:stretch>
              <a:fillRect/>
            </a:stretch>
          </p:blipFill>
          <p:spPr>
            <a:xfrm>
              <a:off x="8632720" y="8865271"/>
              <a:ext cx="83512" cy="83527"/>
            </a:xfrm>
            <a:prstGeom prst="rect">
              <a:avLst/>
            </a:prstGeom>
          </p:spPr>
        </p:pic>
        <p:pic>
          <p:nvPicPr>
            <p:cNvPr id="28" name="object 28"/>
            <p:cNvPicPr/>
            <p:nvPr/>
          </p:nvPicPr>
          <p:blipFill>
            <a:blip r:embed="rId3" cstate="print"/>
            <a:stretch>
              <a:fillRect/>
            </a:stretch>
          </p:blipFill>
          <p:spPr>
            <a:xfrm>
              <a:off x="8398535" y="8865271"/>
              <a:ext cx="83512" cy="83527"/>
            </a:xfrm>
            <a:prstGeom prst="rect">
              <a:avLst/>
            </a:prstGeom>
          </p:spPr>
        </p:pic>
        <p:pic>
          <p:nvPicPr>
            <p:cNvPr id="29" name="object 29"/>
            <p:cNvPicPr/>
            <p:nvPr/>
          </p:nvPicPr>
          <p:blipFill>
            <a:blip r:embed="rId7" cstate="print"/>
            <a:stretch>
              <a:fillRect/>
            </a:stretch>
          </p:blipFill>
          <p:spPr>
            <a:xfrm>
              <a:off x="8632720" y="9099456"/>
              <a:ext cx="83512" cy="83527"/>
            </a:xfrm>
            <a:prstGeom prst="rect">
              <a:avLst/>
            </a:prstGeom>
          </p:spPr>
        </p:pic>
        <p:pic>
          <p:nvPicPr>
            <p:cNvPr id="30" name="object 30"/>
            <p:cNvPicPr/>
            <p:nvPr/>
          </p:nvPicPr>
          <p:blipFill>
            <a:blip r:embed="rId6" cstate="print"/>
            <a:stretch>
              <a:fillRect/>
            </a:stretch>
          </p:blipFill>
          <p:spPr>
            <a:xfrm>
              <a:off x="8398535" y="9099456"/>
              <a:ext cx="83512" cy="83527"/>
            </a:xfrm>
            <a:prstGeom prst="rect">
              <a:avLst/>
            </a:prstGeom>
          </p:spPr>
        </p:pic>
        <p:pic>
          <p:nvPicPr>
            <p:cNvPr id="31" name="object 31"/>
            <p:cNvPicPr/>
            <p:nvPr/>
          </p:nvPicPr>
          <p:blipFill>
            <a:blip r:embed="rId7" cstate="print"/>
            <a:stretch>
              <a:fillRect/>
            </a:stretch>
          </p:blipFill>
          <p:spPr>
            <a:xfrm>
              <a:off x="8632720" y="9333641"/>
              <a:ext cx="83512" cy="83512"/>
            </a:xfrm>
            <a:prstGeom prst="rect">
              <a:avLst/>
            </a:prstGeom>
          </p:spPr>
        </p:pic>
        <p:pic>
          <p:nvPicPr>
            <p:cNvPr id="32" name="object 32"/>
            <p:cNvPicPr/>
            <p:nvPr/>
          </p:nvPicPr>
          <p:blipFill>
            <a:blip r:embed="rId6" cstate="print"/>
            <a:stretch>
              <a:fillRect/>
            </a:stretch>
          </p:blipFill>
          <p:spPr>
            <a:xfrm>
              <a:off x="8398535" y="9333641"/>
              <a:ext cx="83512" cy="83512"/>
            </a:xfrm>
            <a:prstGeom prst="rect">
              <a:avLst/>
            </a:prstGeom>
          </p:spPr>
        </p:pic>
        <p:pic>
          <p:nvPicPr>
            <p:cNvPr id="33" name="object 33"/>
            <p:cNvPicPr/>
            <p:nvPr/>
          </p:nvPicPr>
          <p:blipFill>
            <a:blip r:embed="rId6" cstate="print"/>
            <a:stretch>
              <a:fillRect/>
            </a:stretch>
          </p:blipFill>
          <p:spPr>
            <a:xfrm>
              <a:off x="8398535" y="9567826"/>
              <a:ext cx="83512" cy="83512"/>
            </a:xfrm>
            <a:prstGeom prst="rect">
              <a:avLst/>
            </a:prstGeom>
          </p:spPr>
        </p:pic>
        <p:pic>
          <p:nvPicPr>
            <p:cNvPr id="34" name="object 34"/>
            <p:cNvPicPr/>
            <p:nvPr/>
          </p:nvPicPr>
          <p:blipFill>
            <a:blip r:embed="rId7" cstate="print"/>
            <a:stretch>
              <a:fillRect/>
            </a:stretch>
          </p:blipFill>
          <p:spPr>
            <a:xfrm>
              <a:off x="8632720" y="9567826"/>
              <a:ext cx="83512" cy="83512"/>
            </a:xfrm>
            <a:prstGeom prst="rect">
              <a:avLst/>
            </a:prstGeom>
          </p:spPr>
        </p:pic>
        <p:sp>
          <p:nvSpPr>
            <p:cNvPr id="35" name="object 35"/>
            <p:cNvSpPr/>
            <p:nvPr/>
          </p:nvSpPr>
          <p:spPr>
            <a:xfrm>
              <a:off x="9382837" y="2003424"/>
              <a:ext cx="2964815" cy="885825"/>
            </a:xfrm>
            <a:custGeom>
              <a:avLst/>
              <a:gdLst/>
              <a:ahLst/>
              <a:cxnLst/>
              <a:rect l="l" t="t" r="r" b="b"/>
              <a:pathLst>
                <a:path w="2964815" h="885825">
                  <a:moveTo>
                    <a:pt x="296456" y="143040"/>
                  </a:moveTo>
                  <a:lnTo>
                    <a:pt x="267512" y="110083"/>
                  </a:lnTo>
                  <a:lnTo>
                    <a:pt x="262521" y="109093"/>
                  </a:lnTo>
                  <a:lnTo>
                    <a:pt x="187363" y="109093"/>
                  </a:lnTo>
                  <a:lnTo>
                    <a:pt x="187363" y="33934"/>
                  </a:lnTo>
                  <a:lnTo>
                    <a:pt x="158407" y="990"/>
                  </a:lnTo>
                  <a:lnTo>
                    <a:pt x="153416" y="0"/>
                  </a:lnTo>
                  <a:lnTo>
                    <a:pt x="143040" y="0"/>
                  </a:lnTo>
                  <a:lnTo>
                    <a:pt x="110083" y="28943"/>
                  </a:lnTo>
                  <a:lnTo>
                    <a:pt x="109093" y="33934"/>
                  </a:lnTo>
                  <a:lnTo>
                    <a:pt x="109093" y="109093"/>
                  </a:lnTo>
                  <a:lnTo>
                    <a:pt x="33934" y="109093"/>
                  </a:lnTo>
                  <a:lnTo>
                    <a:pt x="990" y="138049"/>
                  </a:lnTo>
                  <a:lnTo>
                    <a:pt x="0" y="143040"/>
                  </a:lnTo>
                  <a:lnTo>
                    <a:pt x="0" y="153416"/>
                  </a:lnTo>
                  <a:lnTo>
                    <a:pt x="28943" y="186372"/>
                  </a:lnTo>
                  <a:lnTo>
                    <a:pt x="33934" y="187363"/>
                  </a:lnTo>
                  <a:lnTo>
                    <a:pt x="109093" y="187363"/>
                  </a:lnTo>
                  <a:lnTo>
                    <a:pt x="109093" y="262521"/>
                  </a:lnTo>
                  <a:lnTo>
                    <a:pt x="138049" y="295465"/>
                  </a:lnTo>
                  <a:lnTo>
                    <a:pt x="143040" y="296456"/>
                  </a:lnTo>
                  <a:lnTo>
                    <a:pt x="153416" y="296456"/>
                  </a:lnTo>
                  <a:lnTo>
                    <a:pt x="186372" y="267512"/>
                  </a:lnTo>
                  <a:lnTo>
                    <a:pt x="187363" y="262521"/>
                  </a:lnTo>
                  <a:lnTo>
                    <a:pt x="187363" y="257327"/>
                  </a:lnTo>
                  <a:lnTo>
                    <a:pt x="187363" y="187363"/>
                  </a:lnTo>
                  <a:lnTo>
                    <a:pt x="262521" y="187363"/>
                  </a:lnTo>
                  <a:lnTo>
                    <a:pt x="267512" y="186372"/>
                  </a:lnTo>
                  <a:lnTo>
                    <a:pt x="295465" y="158407"/>
                  </a:lnTo>
                  <a:lnTo>
                    <a:pt x="296456" y="153416"/>
                  </a:lnTo>
                  <a:lnTo>
                    <a:pt x="296456" y="143040"/>
                  </a:lnTo>
                  <a:close/>
                </a:path>
                <a:path w="2964815" h="885825">
                  <a:moveTo>
                    <a:pt x="592924" y="735965"/>
                  </a:moveTo>
                  <a:lnTo>
                    <a:pt x="563968" y="703021"/>
                  </a:lnTo>
                  <a:lnTo>
                    <a:pt x="558977" y="702030"/>
                  </a:lnTo>
                  <a:lnTo>
                    <a:pt x="483831" y="702030"/>
                  </a:lnTo>
                  <a:lnTo>
                    <a:pt x="483831" y="626872"/>
                  </a:lnTo>
                  <a:lnTo>
                    <a:pt x="454875" y="593915"/>
                  </a:lnTo>
                  <a:lnTo>
                    <a:pt x="449884" y="592924"/>
                  </a:lnTo>
                  <a:lnTo>
                    <a:pt x="439508" y="592924"/>
                  </a:lnTo>
                  <a:lnTo>
                    <a:pt x="406552" y="621880"/>
                  </a:lnTo>
                  <a:lnTo>
                    <a:pt x="405561" y="626872"/>
                  </a:lnTo>
                  <a:lnTo>
                    <a:pt x="405561" y="702030"/>
                  </a:lnTo>
                  <a:lnTo>
                    <a:pt x="330403" y="702030"/>
                  </a:lnTo>
                  <a:lnTo>
                    <a:pt x="297459" y="730973"/>
                  </a:lnTo>
                  <a:lnTo>
                    <a:pt x="296456" y="735965"/>
                  </a:lnTo>
                  <a:lnTo>
                    <a:pt x="296456" y="746353"/>
                  </a:lnTo>
                  <a:lnTo>
                    <a:pt x="325412" y="779297"/>
                  </a:lnTo>
                  <a:lnTo>
                    <a:pt x="330403" y="780288"/>
                  </a:lnTo>
                  <a:lnTo>
                    <a:pt x="405561" y="780288"/>
                  </a:lnTo>
                  <a:lnTo>
                    <a:pt x="405561" y="855446"/>
                  </a:lnTo>
                  <a:lnTo>
                    <a:pt x="428282" y="885825"/>
                  </a:lnTo>
                  <a:lnTo>
                    <a:pt x="461098" y="885825"/>
                  </a:lnTo>
                  <a:lnTo>
                    <a:pt x="483831" y="855446"/>
                  </a:lnTo>
                  <a:lnTo>
                    <a:pt x="483831" y="780288"/>
                  </a:lnTo>
                  <a:lnTo>
                    <a:pt x="558977" y="780288"/>
                  </a:lnTo>
                  <a:lnTo>
                    <a:pt x="591934" y="751344"/>
                  </a:lnTo>
                  <a:lnTo>
                    <a:pt x="592924" y="746353"/>
                  </a:lnTo>
                  <a:lnTo>
                    <a:pt x="592924" y="735965"/>
                  </a:lnTo>
                  <a:close/>
                </a:path>
                <a:path w="2964815" h="885825">
                  <a:moveTo>
                    <a:pt x="889393" y="143040"/>
                  </a:moveTo>
                  <a:lnTo>
                    <a:pt x="860437" y="110083"/>
                  </a:lnTo>
                  <a:lnTo>
                    <a:pt x="855446" y="109093"/>
                  </a:lnTo>
                  <a:lnTo>
                    <a:pt x="780288" y="109093"/>
                  </a:lnTo>
                  <a:lnTo>
                    <a:pt x="780288" y="33934"/>
                  </a:lnTo>
                  <a:lnTo>
                    <a:pt x="751344" y="990"/>
                  </a:lnTo>
                  <a:lnTo>
                    <a:pt x="746353" y="0"/>
                  </a:lnTo>
                  <a:lnTo>
                    <a:pt x="735965" y="0"/>
                  </a:lnTo>
                  <a:lnTo>
                    <a:pt x="703021" y="28943"/>
                  </a:lnTo>
                  <a:lnTo>
                    <a:pt x="702030" y="33934"/>
                  </a:lnTo>
                  <a:lnTo>
                    <a:pt x="702030" y="109093"/>
                  </a:lnTo>
                  <a:lnTo>
                    <a:pt x="626872" y="109093"/>
                  </a:lnTo>
                  <a:lnTo>
                    <a:pt x="593915" y="138049"/>
                  </a:lnTo>
                  <a:lnTo>
                    <a:pt x="592924" y="143040"/>
                  </a:lnTo>
                  <a:lnTo>
                    <a:pt x="592924" y="153416"/>
                  </a:lnTo>
                  <a:lnTo>
                    <a:pt x="621880" y="186372"/>
                  </a:lnTo>
                  <a:lnTo>
                    <a:pt x="626872" y="187363"/>
                  </a:lnTo>
                  <a:lnTo>
                    <a:pt x="702030" y="187363"/>
                  </a:lnTo>
                  <a:lnTo>
                    <a:pt x="702030" y="262521"/>
                  </a:lnTo>
                  <a:lnTo>
                    <a:pt x="730973" y="295465"/>
                  </a:lnTo>
                  <a:lnTo>
                    <a:pt x="735965" y="296456"/>
                  </a:lnTo>
                  <a:lnTo>
                    <a:pt x="746353" y="296456"/>
                  </a:lnTo>
                  <a:lnTo>
                    <a:pt x="779297" y="267512"/>
                  </a:lnTo>
                  <a:lnTo>
                    <a:pt x="780288" y="262521"/>
                  </a:lnTo>
                  <a:lnTo>
                    <a:pt x="780288" y="257327"/>
                  </a:lnTo>
                  <a:lnTo>
                    <a:pt x="780288" y="187363"/>
                  </a:lnTo>
                  <a:lnTo>
                    <a:pt x="855446" y="187363"/>
                  </a:lnTo>
                  <a:lnTo>
                    <a:pt x="860437" y="186372"/>
                  </a:lnTo>
                  <a:lnTo>
                    <a:pt x="888403" y="158407"/>
                  </a:lnTo>
                  <a:lnTo>
                    <a:pt x="889393" y="153416"/>
                  </a:lnTo>
                  <a:lnTo>
                    <a:pt x="889393" y="143040"/>
                  </a:lnTo>
                  <a:close/>
                </a:path>
                <a:path w="2964815" h="885825">
                  <a:moveTo>
                    <a:pt x="1185862" y="735965"/>
                  </a:moveTo>
                  <a:lnTo>
                    <a:pt x="1156906" y="703021"/>
                  </a:lnTo>
                  <a:lnTo>
                    <a:pt x="1151915" y="702030"/>
                  </a:lnTo>
                  <a:lnTo>
                    <a:pt x="1076756" y="702030"/>
                  </a:lnTo>
                  <a:lnTo>
                    <a:pt x="1076756" y="626872"/>
                  </a:lnTo>
                  <a:lnTo>
                    <a:pt x="1047800" y="593915"/>
                  </a:lnTo>
                  <a:lnTo>
                    <a:pt x="1042809" y="592924"/>
                  </a:lnTo>
                  <a:lnTo>
                    <a:pt x="1032433" y="592924"/>
                  </a:lnTo>
                  <a:lnTo>
                    <a:pt x="999490" y="621880"/>
                  </a:lnTo>
                  <a:lnTo>
                    <a:pt x="998486" y="626872"/>
                  </a:lnTo>
                  <a:lnTo>
                    <a:pt x="998486" y="702030"/>
                  </a:lnTo>
                  <a:lnTo>
                    <a:pt x="923340" y="702030"/>
                  </a:lnTo>
                  <a:lnTo>
                    <a:pt x="890384" y="730973"/>
                  </a:lnTo>
                  <a:lnTo>
                    <a:pt x="889393" y="735965"/>
                  </a:lnTo>
                  <a:lnTo>
                    <a:pt x="889393" y="746353"/>
                  </a:lnTo>
                  <a:lnTo>
                    <a:pt x="918349" y="779297"/>
                  </a:lnTo>
                  <a:lnTo>
                    <a:pt x="923340" y="780288"/>
                  </a:lnTo>
                  <a:lnTo>
                    <a:pt x="998486" y="780288"/>
                  </a:lnTo>
                  <a:lnTo>
                    <a:pt x="998486" y="855446"/>
                  </a:lnTo>
                  <a:lnTo>
                    <a:pt x="1021219" y="885825"/>
                  </a:lnTo>
                  <a:lnTo>
                    <a:pt x="1054036" y="885825"/>
                  </a:lnTo>
                  <a:lnTo>
                    <a:pt x="1076756" y="855446"/>
                  </a:lnTo>
                  <a:lnTo>
                    <a:pt x="1076756" y="780288"/>
                  </a:lnTo>
                  <a:lnTo>
                    <a:pt x="1151915" y="780288"/>
                  </a:lnTo>
                  <a:lnTo>
                    <a:pt x="1184859" y="751344"/>
                  </a:lnTo>
                  <a:lnTo>
                    <a:pt x="1185862" y="746353"/>
                  </a:lnTo>
                  <a:lnTo>
                    <a:pt x="1185862" y="735965"/>
                  </a:lnTo>
                  <a:close/>
                </a:path>
                <a:path w="2964815" h="885825">
                  <a:moveTo>
                    <a:pt x="1482318" y="143040"/>
                  </a:moveTo>
                  <a:lnTo>
                    <a:pt x="1453375" y="110083"/>
                  </a:lnTo>
                  <a:lnTo>
                    <a:pt x="1448384" y="109093"/>
                  </a:lnTo>
                  <a:lnTo>
                    <a:pt x="1373225" y="109093"/>
                  </a:lnTo>
                  <a:lnTo>
                    <a:pt x="1373225" y="33934"/>
                  </a:lnTo>
                  <a:lnTo>
                    <a:pt x="1344269" y="990"/>
                  </a:lnTo>
                  <a:lnTo>
                    <a:pt x="1339278" y="0"/>
                  </a:lnTo>
                  <a:lnTo>
                    <a:pt x="1328902" y="0"/>
                  </a:lnTo>
                  <a:lnTo>
                    <a:pt x="1295946" y="28943"/>
                  </a:lnTo>
                  <a:lnTo>
                    <a:pt x="1294955" y="33934"/>
                  </a:lnTo>
                  <a:lnTo>
                    <a:pt x="1294955" y="109093"/>
                  </a:lnTo>
                  <a:lnTo>
                    <a:pt x="1219796" y="109093"/>
                  </a:lnTo>
                  <a:lnTo>
                    <a:pt x="1186853" y="138049"/>
                  </a:lnTo>
                  <a:lnTo>
                    <a:pt x="1185862" y="143040"/>
                  </a:lnTo>
                  <a:lnTo>
                    <a:pt x="1185862" y="153416"/>
                  </a:lnTo>
                  <a:lnTo>
                    <a:pt x="1214805" y="186372"/>
                  </a:lnTo>
                  <a:lnTo>
                    <a:pt x="1219796" y="187363"/>
                  </a:lnTo>
                  <a:lnTo>
                    <a:pt x="1294955" y="187363"/>
                  </a:lnTo>
                  <a:lnTo>
                    <a:pt x="1294955" y="262521"/>
                  </a:lnTo>
                  <a:lnTo>
                    <a:pt x="1323911" y="295465"/>
                  </a:lnTo>
                  <a:lnTo>
                    <a:pt x="1328902" y="296456"/>
                  </a:lnTo>
                  <a:lnTo>
                    <a:pt x="1339278" y="296456"/>
                  </a:lnTo>
                  <a:lnTo>
                    <a:pt x="1372235" y="267512"/>
                  </a:lnTo>
                  <a:lnTo>
                    <a:pt x="1373225" y="262521"/>
                  </a:lnTo>
                  <a:lnTo>
                    <a:pt x="1373225" y="257327"/>
                  </a:lnTo>
                  <a:lnTo>
                    <a:pt x="1373225" y="187363"/>
                  </a:lnTo>
                  <a:lnTo>
                    <a:pt x="1448384" y="187363"/>
                  </a:lnTo>
                  <a:lnTo>
                    <a:pt x="1453375" y="186372"/>
                  </a:lnTo>
                  <a:lnTo>
                    <a:pt x="1481328" y="158407"/>
                  </a:lnTo>
                  <a:lnTo>
                    <a:pt x="1482318" y="153416"/>
                  </a:lnTo>
                  <a:lnTo>
                    <a:pt x="1482318" y="143040"/>
                  </a:lnTo>
                  <a:close/>
                </a:path>
                <a:path w="2964815" h="885825">
                  <a:moveTo>
                    <a:pt x="1778787" y="735965"/>
                  </a:moveTo>
                  <a:lnTo>
                    <a:pt x="1749831" y="703021"/>
                  </a:lnTo>
                  <a:lnTo>
                    <a:pt x="1744840" y="702030"/>
                  </a:lnTo>
                  <a:lnTo>
                    <a:pt x="1669694" y="702030"/>
                  </a:lnTo>
                  <a:lnTo>
                    <a:pt x="1669694" y="626872"/>
                  </a:lnTo>
                  <a:lnTo>
                    <a:pt x="1640738" y="593915"/>
                  </a:lnTo>
                  <a:lnTo>
                    <a:pt x="1635747" y="592924"/>
                  </a:lnTo>
                  <a:lnTo>
                    <a:pt x="1625371" y="592924"/>
                  </a:lnTo>
                  <a:lnTo>
                    <a:pt x="1592414" y="621880"/>
                  </a:lnTo>
                  <a:lnTo>
                    <a:pt x="1591424" y="626872"/>
                  </a:lnTo>
                  <a:lnTo>
                    <a:pt x="1591424" y="702030"/>
                  </a:lnTo>
                  <a:lnTo>
                    <a:pt x="1516265" y="702030"/>
                  </a:lnTo>
                  <a:lnTo>
                    <a:pt x="1483321" y="730973"/>
                  </a:lnTo>
                  <a:lnTo>
                    <a:pt x="1482318" y="735965"/>
                  </a:lnTo>
                  <a:lnTo>
                    <a:pt x="1482318" y="746353"/>
                  </a:lnTo>
                  <a:lnTo>
                    <a:pt x="1511274" y="779297"/>
                  </a:lnTo>
                  <a:lnTo>
                    <a:pt x="1516265" y="780288"/>
                  </a:lnTo>
                  <a:lnTo>
                    <a:pt x="1591424" y="780288"/>
                  </a:lnTo>
                  <a:lnTo>
                    <a:pt x="1591424" y="855446"/>
                  </a:lnTo>
                  <a:lnTo>
                    <a:pt x="1614144" y="885825"/>
                  </a:lnTo>
                  <a:lnTo>
                    <a:pt x="1646961" y="885825"/>
                  </a:lnTo>
                  <a:lnTo>
                    <a:pt x="1669694" y="855446"/>
                  </a:lnTo>
                  <a:lnTo>
                    <a:pt x="1669694" y="780288"/>
                  </a:lnTo>
                  <a:lnTo>
                    <a:pt x="1744840" y="780288"/>
                  </a:lnTo>
                  <a:lnTo>
                    <a:pt x="1777796" y="751344"/>
                  </a:lnTo>
                  <a:lnTo>
                    <a:pt x="1778787" y="746353"/>
                  </a:lnTo>
                  <a:lnTo>
                    <a:pt x="1778787" y="735965"/>
                  </a:lnTo>
                  <a:close/>
                </a:path>
                <a:path w="2964815" h="885825">
                  <a:moveTo>
                    <a:pt x="2075256" y="143040"/>
                  </a:moveTo>
                  <a:lnTo>
                    <a:pt x="2046300" y="110083"/>
                  </a:lnTo>
                  <a:lnTo>
                    <a:pt x="2041309" y="109093"/>
                  </a:lnTo>
                  <a:lnTo>
                    <a:pt x="1966150" y="109093"/>
                  </a:lnTo>
                  <a:lnTo>
                    <a:pt x="1966150" y="33934"/>
                  </a:lnTo>
                  <a:lnTo>
                    <a:pt x="1937207" y="990"/>
                  </a:lnTo>
                  <a:lnTo>
                    <a:pt x="1932216" y="0"/>
                  </a:lnTo>
                  <a:lnTo>
                    <a:pt x="1921827" y="0"/>
                  </a:lnTo>
                  <a:lnTo>
                    <a:pt x="1888883" y="28943"/>
                  </a:lnTo>
                  <a:lnTo>
                    <a:pt x="1887893" y="33934"/>
                  </a:lnTo>
                  <a:lnTo>
                    <a:pt x="1887893" y="109093"/>
                  </a:lnTo>
                  <a:lnTo>
                    <a:pt x="1812734" y="109093"/>
                  </a:lnTo>
                  <a:lnTo>
                    <a:pt x="1779778" y="138049"/>
                  </a:lnTo>
                  <a:lnTo>
                    <a:pt x="1778787" y="143040"/>
                  </a:lnTo>
                  <a:lnTo>
                    <a:pt x="1778787" y="153416"/>
                  </a:lnTo>
                  <a:lnTo>
                    <a:pt x="1807743" y="186372"/>
                  </a:lnTo>
                  <a:lnTo>
                    <a:pt x="1812734" y="187363"/>
                  </a:lnTo>
                  <a:lnTo>
                    <a:pt x="1887893" y="187363"/>
                  </a:lnTo>
                  <a:lnTo>
                    <a:pt x="1887893" y="262521"/>
                  </a:lnTo>
                  <a:lnTo>
                    <a:pt x="1916836" y="295465"/>
                  </a:lnTo>
                  <a:lnTo>
                    <a:pt x="1921827" y="296456"/>
                  </a:lnTo>
                  <a:lnTo>
                    <a:pt x="1932216" y="296456"/>
                  </a:lnTo>
                  <a:lnTo>
                    <a:pt x="1965159" y="267512"/>
                  </a:lnTo>
                  <a:lnTo>
                    <a:pt x="1966150" y="262521"/>
                  </a:lnTo>
                  <a:lnTo>
                    <a:pt x="1966150" y="257327"/>
                  </a:lnTo>
                  <a:lnTo>
                    <a:pt x="1966150" y="187363"/>
                  </a:lnTo>
                  <a:lnTo>
                    <a:pt x="2041309" y="187363"/>
                  </a:lnTo>
                  <a:lnTo>
                    <a:pt x="2046300" y="186372"/>
                  </a:lnTo>
                  <a:lnTo>
                    <a:pt x="2074265" y="158407"/>
                  </a:lnTo>
                  <a:lnTo>
                    <a:pt x="2075256" y="153416"/>
                  </a:lnTo>
                  <a:lnTo>
                    <a:pt x="2075256" y="143040"/>
                  </a:lnTo>
                  <a:close/>
                </a:path>
                <a:path w="2964815" h="885825">
                  <a:moveTo>
                    <a:pt x="2371725" y="735965"/>
                  </a:moveTo>
                  <a:lnTo>
                    <a:pt x="2342769" y="703021"/>
                  </a:lnTo>
                  <a:lnTo>
                    <a:pt x="2337778" y="702030"/>
                  </a:lnTo>
                  <a:lnTo>
                    <a:pt x="2262619" y="702030"/>
                  </a:lnTo>
                  <a:lnTo>
                    <a:pt x="2262619" y="626872"/>
                  </a:lnTo>
                  <a:lnTo>
                    <a:pt x="2233663" y="593915"/>
                  </a:lnTo>
                  <a:lnTo>
                    <a:pt x="2228672" y="592924"/>
                  </a:lnTo>
                  <a:lnTo>
                    <a:pt x="2218296" y="592924"/>
                  </a:lnTo>
                  <a:lnTo>
                    <a:pt x="2185352" y="621880"/>
                  </a:lnTo>
                  <a:lnTo>
                    <a:pt x="2184349" y="626872"/>
                  </a:lnTo>
                  <a:lnTo>
                    <a:pt x="2184349" y="702030"/>
                  </a:lnTo>
                  <a:lnTo>
                    <a:pt x="2109203" y="702030"/>
                  </a:lnTo>
                  <a:lnTo>
                    <a:pt x="2076246" y="730973"/>
                  </a:lnTo>
                  <a:lnTo>
                    <a:pt x="2075256" y="735965"/>
                  </a:lnTo>
                  <a:lnTo>
                    <a:pt x="2075256" y="746353"/>
                  </a:lnTo>
                  <a:lnTo>
                    <a:pt x="2104212" y="779297"/>
                  </a:lnTo>
                  <a:lnTo>
                    <a:pt x="2109203" y="780288"/>
                  </a:lnTo>
                  <a:lnTo>
                    <a:pt x="2184349" y="780288"/>
                  </a:lnTo>
                  <a:lnTo>
                    <a:pt x="2184349" y="855446"/>
                  </a:lnTo>
                  <a:lnTo>
                    <a:pt x="2207082" y="885825"/>
                  </a:lnTo>
                  <a:lnTo>
                    <a:pt x="2239899" y="885825"/>
                  </a:lnTo>
                  <a:lnTo>
                    <a:pt x="2262619" y="855446"/>
                  </a:lnTo>
                  <a:lnTo>
                    <a:pt x="2262619" y="780288"/>
                  </a:lnTo>
                  <a:lnTo>
                    <a:pt x="2337778" y="780288"/>
                  </a:lnTo>
                  <a:lnTo>
                    <a:pt x="2370721" y="751344"/>
                  </a:lnTo>
                  <a:lnTo>
                    <a:pt x="2371725" y="746353"/>
                  </a:lnTo>
                  <a:lnTo>
                    <a:pt x="2371725" y="735965"/>
                  </a:lnTo>
                  <a:close/>
                </a:path>
                <a:path w="2964815" h="885825">
                  <a:moveTo>
                    <a:pt x="2668181" y="143040"/>
                  </a:moveTo>
                  <a:lnTo>
                    <a:pt x="2639237" y="110083"/>
                  </a:lnTo>
                  <a:lnTo>
                    <a:pt x="2634246" y="109093"/>
                  </a:lnTo>
                  <a:lnTo>
                    <a:pt x="2559088" y="109093"/>
                  </a:lnTo>
                  <a:lnTo>
                    <a:pt x="2559088" y="33934"/>
                  </a:lnTo>
                  <a:lnTo>
                    <a:pt x="2530132" y="990"/>
                  </a:lnTo>
                  <a:lnTo>
                    <a:pt x="2525141" y="0"/>
                  </a:lnTo>
                  <a:lnTo>
                    <a:pt x="2514765" y="0"/>
                  </a:lnTo>
                  <a:lnTo>
                    <a:pt x="2481808" y="28943"/>
                  </a:lnTo>
                  <a:lnTo>
                    <a:pt x="2480818" y="33934"/>
                  </a:lnTo>
                  <a:lnTo>
                    <a:pt x="2480818" y="109093"/>
                  </a:lnTo>
                  <a:lnTo>
                    <a:pt x="2405659" y="109093"/>
                  </a:lnTo>
                  <a:lnTo>
                    <a:pt x="2372715" y="138049"/>
                  </a:lnTo>
                  <a:lnTo>
                    <a:pt x="2371725" y="143040"/>
                  </a:lnTo>
                  <a:lnTo>
                    <a:pt x="2371725" y="153416"/>
                  </a:lnTo>
                  <a:lnTo>
                    <a:pt x="2400668" y="186372"/>
                  </a:lnTo>
                  <a:lnTo>
                    <a:pt x="2405659" y="187363"/>
                  </a:lnTo>
                  <a:lnTo>
                    <a:pt x="2480818" y="187363"/>
                  </a:lnTo>
                  <a:lnTo>
                    <a:pt x="2480818" y="262521"/>
                  </a:lnTo>
                  <a:lnTo>
                    <a:pt x="2509774" y="295465"/>
                  </a:lnTo>
                  <a:lnTo>
                    <a:pt x="2514765" y="296456"/>
                  </a:lnTo>
                  <a:lnTo>
                    <a:pt x="2525141" y="296456"/>
                  </a:lnTo>
                  <a:lnTo>
                    <a:pt x="2558097" y="267512"/>
                  </a:lnTo>
                  <a:lnTo>
                    <a:pt x="2559088" y="262521"/>
                  </a:lnTo>
                  <a:lnTo>
                    <a:pt x="2559088" y="257327"/>
                  </a:lnTo>
                  <a:lnTo>
                    <a:pt x="2559088" y="187363"/>
                  </a:lnTo>
                  <a:lnTo>
                    <a:pt x="2634246" y="187363"/>
                  </a:lnTo>
                  <a:lnTo>
                    <a:pt x="2639237" y="186372"/>
                  </a:lnTo>
                  <a:lnTo>
                    <a:pt x="2667190" y="158407"/>
                  </a:lnTo>
                  <a:lnTo>
                    <a:pt x="2668181" y="153416"/>
                  </a:lnTo>
                  <a:lnTo>
                    <a:pt x="2668181" y="143040"/>
                  </a:lnTo>
                  <a:close/>
                </a:path>
                <a:path w="2964815" h="885825">
                  <a:moveTo>
                    <a:pt x="2964650" y="735965"/>
                  </a:moveTo>
                  <a:lnTo>
                    <a:pt x="2935694" y="703021"/>
                  </a:lnTo>
                  <a:lnTo>
                    <a:pt x="2930702" y="702030"/>
                  </a:lnTo>
                  <a:lnTo>
                    <a:pt x="2855557" y="702030"/>
                  </a:lnTo>
                  <a:lnTo>
                    <a:pt x="2855557" y="626872"/>
                  </a:lnTo>
                  <a:lnTo>
                    <a:pt x="2826601" y="593915"/>
                  </a:lnTo>
                  <a:lnTo>
                    <a:pt x="2821609" y="592924"/>
                  </a:lnTo>
                  <a:lnTo>
                    <a:pt x="2811234" y="592924"/>
                  </a:lnTo>
                  <a:lnTo>
                    <a:pt x="2778277" y="621880"/>
                  </a:lnTo>
                  <a:lnTo>
                    <a:pt x="2777286" y="626872"/>
                  </a:lnTo>
                  <a:lnTo>
                    <a:pt x="2777286" y="702030"/>
                  </a:lnTo>
                  <a:lnTo>
                    <a:pt x="2702128" y="702030"/>
                  </a:lnTo>
                  <a:lnTo>
                    <a:pt x="2669184" y="730973"/>
                  </a:lnTo>
                  <a:lnTo>
                    <a:pt x="2668181" y="735965"/>
                  </a:lnTo>
                  <a:lnTo>
                    <a:pt x="2668181" y="746353"/>
                  </a:lnTo>
                  <a:lnTo>
                    <a:pt x="2697137" y="779297"/>
                  </a:lnTo>
                  <a:lnTo>
                    <a:pt x="2702128" y="780288"/>
                  </a:lnTo>
                  <a:lnTo>
                    <a:pt x="2777286" y="780288"/>
                  </a:lnTo>
                  <a:lnTo>
                    <a:pt x="2777286" y="855446"/>
                  </a:lnTo>
                  <a:lnTo>
                    <a:pt x="2800007" y="885825"/>
                  </a:lnTo>
                  <a:lnTo>
                    <a:pt x="2832824" y="885825"/>
                  </a:lnTo>
                  <a:lnTo>
                    <a:pt x="2855557" y="855446"/>
                  </a:lnTo>
                  <a:lnTo>
                    <a:pt x="2855557" y="780288"/>
                  </a:lnTo>
                  <a:lnTo>
                    <a:pt x="2930702" y="780288"/>
                  </a:lnTo>
                  <a:lnTo>
                    <a:pt x="2963659" y="751344"/>
                  </a:lnTo>
                  <a:lnTo>
                    <a:pt x="2964650" y="746353"/>
                  </a:lnTo>
                  <a:lnTo>
                    <a:pt x="2964650" y="735965"/>
                  </a:lnTo>
                  <a:close/>
                </a:path>
              </a:pathLst>
            </a:custGeom>
            <a:solidFill>
              <a:srgbClr val="1B1C1B"/>
            </a:solidFill>
          </p:spPr>
          <p:txBody>
            <a:bodyPr wrap="square" lIns="0" tIns="0" rIns="0" bIns="0" rtlCol="0"/>
            <a:lstStyle/>
            <a:p/>
          </p:txBody>
        </p:sp>
        <p:sp>
          <p:nvSpPr>
            <p:cNvPr id="36" name="object 36"/>
            <p:cNvSpPr/>
            <p:nvPr/>
          </p:nvSpPr>
          <p:spPr>
            <a:xfrm>
              <a:off x="16741547" y="1130058"/>
              <a:ext cx="518159" cy="332105"/>
            </a:xfrm>
            <a:custGeom>
              <a:avLst/>
              <a:gdLst/>
              <a:ahLst/>
              <a:cxnLst/>
              <a:rect l="l" t="t" r="r" b="b"/>
              <a:pathLst>
                <a:path w="518159" h="332105">
                  <a:moveTo>
                    <a:pt x="517588" y="282282"/>
                  </a:moveTo>
                  <a:lnTo>
                    <a:pt x="496544" y="244233"/>
                  </a:lnTo>
                  <a:lnTo>
                    <a:pt x="470115" y="236232"/>
                  </a:lnTo>
                  <a:lnTo>
                    <a:pt x="47625" y="236232"/>
                  </a:lnTo>
                  <a:lnTo>
                    <a:pt x="8001" y="257441"/>
                  </a:lnTo>
                  <a:lnTo>
                    <a:pt x="0" y="283857"/>
                  </a:lnTo>
                  <a:lnTo>
                    <a:pt x="914" y="293204"/>
                  </a:lnTo>
                  <a:lnTo>
                    <a:pt x="29400" y="327863"/>
                  </a:lnTo>
                  <a:lnTo>
                    <a:pt x="47625" y="331495"/>
                  </a:lnTo>
                  <a:lnTo>
                    <a:pt x="470115" y="331495"/>
                  </a:lnTo>
                  <a:lnTo>
                    <a:pt x="509739" y="310286"/>
                  </a:lnTo>
                  <a:lnTo>
                    <a:pt x="517588" y="285432"/>
                  </a:lnTo>
                  <a:lnTo>
                    <a:pt x="517588" y="282282"/>
                  </a:lnTo>
                  <a:close/>
                </a:path>
                <a:path w="518159" h="332105">
                  <a:moveTo>
                    <a:pt x="517588" y="164172"/>
                  </a:moveTo>
                  <a:lnTo>
                    <a:pt x="496544" y="126111"/>
                  </a:lnTo>
                  <a:lnTo>
                    <a:pt x="470115" y="118110"/>
                  </a:lnTo>
                  <a:lnTo>
                    <a:pt x="47625" y="118110"/>
                  </a:lnTo>
                  <a:lnTo>
                    <a:pt x="8001" y="139319"/>
                  </a:lnTo>
                  <a:lnTo>
                    <a:pt x="0" y="165747"/>
                  </a:lnTo>
                  <a:lnTo>
                    <a:pt x="914" y="175082"/>
                  </a:lnTo>
                  <a:lnTo>
                    <a:pt x="29400" y="209753"/>
                  </a:lnTo>
                  <a:lnTo>
                    <a:pt x="47625" y="213372"/>
                  </a:lnTo>
                  <a:lnTo>
                    <a:pt x="470115" y="213372"/>
                  </a:lnTo>
                  <a:lnTo>
                    <a:pt x="509739" y="192163"/>
                  </a:lnTo>
                  <a:lnTo>
                    <a:pt x="517588" y="167322"/>
                  </a:lnTo>
                  <a:lnTo>
                    <a:pt x="517588" y="164172"/>
                  </a:lnTo>
                  <a:close/>
                </a:path>
                <a:path w="518159" h="332105">
                  <a:moveTo>
                    <a:pt x="517588" y="46050"/>
                  </a:moveTo>
                  <a:lnTo>
                    <a:pt x="496544" y="8001"/>
                  </a:lnTo>
                  <a:lnTo>
                    <a:pt x="470115" y="0"/>
                  </a:lnTo>
                  <a:lnTo>
                    <a:pt x="47625" y="0"/>
                  </a:lnTo>
                  <a:lnTo>
                    <a:pt x="8001" y="21196"/>
                  </a:lnTo>
                  <a:lnTo>
                    <a:pt x="0" y="47625"/>
                  </a:lnTo>
                  <a:lnTo>
                    <a:pt x="914" y="56959"/>
                  </a:lnTo>
                  <a:lnTo>
                    <a:pt x="29400" y="91630"/>
                  </a:lnTo>
                  <a:lnTo>
                    <a:pt x="47625" y="95250"/>
                  </a:lnTo>
                  <a:lnTo>
                    <a:pt x="470115" y="95250"/>
                  </a:lnTo>
                  <a:lnTo>
                    <a:pt x="509739" y="74053"/>
                  </a:lnTo>
                  <a:lnTo>
                    <a:pt x="517588" y="49199"/>
                  </a:lnTo>
                  <a:lnTo>
                    <a:pt x="517588" y="46050"/>
                  </a:lnTo>
                  <a:close/>
                </a:path>
              </a:pathLst>
            </a:custGeom>
            <a:solidFill>
              <a:srgbClr val="FFFFFF"/>
            </a:solidFill>
          </p:spPr>
          <p:txBody>
            <a:bodyPr wrap="square" lIns="0" tIns="0" rIns="0" bIns="0" rtlCol="0"/>
            <a:lstStyle/>
            <a:p/>
          </p:txBody>
        </p:sp>
        <p:pic>
          <p:nvPicPr>
            <p:cNvPr id="37" name="object 37"/>
            <p:cNvPicPr/>
            <p:nvPr/>
          </p:nvPicPr>
          <p:blipFill>
            <a:blip r:embed="rId9" cstate="print"/>
            <a:stretch>
              <a:fillRect/>
            </a:stretch>
          </p:blipFill>
          <p:spPr>
            <a:xfrm>
              <a:off x="1028699" y="671817"/>
              <a:ext cx="933449" cy="1333499"/>
            </a:xfrm>
            <a:prstGeom prst="rect">
              <a:avLst/>
            </a:prstGeom>
          </p:spPr>
        </p:pic>
      </p:grpSp>
      <p:sp>
        <p:nvSpPr>
          <p:cNvPr id="38" name="object 38"/>
          <p:cNvSpPr txBox="1">
            <a:spLocks noGrp="1"/>
          </p:cNvSpPr>
          <p:nvPr>
            <p:ph type="title"/>
          </p:nvPr>
        </p:nvSpPr>
        <p:spPr>
          <a:xfrm>
            <a:off x="1066800" y="2552700"/>
            <a:ext cx="11183620" cy="2000250"/>
          </a:xfrm>
          <a:prstGeom prst="rect">
            <a:avLst/>
          </a:prstGeom>
        </p:spPr>
        <p:txBody>
          <a:bodyPr vert="horz" wrap="square" lIns="0" tIns="13970" rIns="0" bIns="0" rtlCol="0">
            <a:noAutofit/>
          </a:bodyPr>
          <a:lstStyle/>
          <a:p>
            <a:pPr marL="12700">
              <a:lnSpc>
                <a:spcPts val="4445"/>
              </a:lnSpc>
              <a:spcBef>
                <a:spcPts val="110"/>
              </a:spcBef>
            </a:pPr>
            <a:r>
              <a:rPr lang="en-US" sz="3200" spc="-270" dirty="0">
                <a:solidFill>
                  <a:srgbClr val="040E0C"/>
                </a:solidFill>
              </a:rPr>
              <a:t>SOSIALISASI </a:t>
            </a:r>
            <a:r>
              <a:rPr lang="en-US" sz="3200" spc="-10" dirty="0">
                <a:solidFill>
                  <a:srgbClr val="040E0C"/>
                </a:solidFill>
              </a:rPr>
              <a:t>TIM AD HOC KEPADA </a:t>
            </a:r>
            <a:br>
              <a:rPr lang="en-US" sz="3200" spc="-10" dirty="0">
                <a:solidFill>
                  <a:srgbClr val="040E0C"/>
                </a:solidFill>
              </a:rPr>
            </a:br>
            <a:r>
              <a:rPr lang="en-US" sz="3200" spc="-10" dirty="0">
                <a:solidFill>
                  <a:srgbClr val="040E0C"/>
                </a:solidFill>
              </a:rPr>
              <a:t>CALON ANGGOTA DEWAN ASESOR </a:t>
            </a:r>
            <a:endParaRPr sz="3200"/>
          </a:p>
          <a:p>
            <a:pPr marL="12700" marR="5080">
              <a:lnSpc>
                <a:spcPts val="4030"/>
              </a:lnSpc>
              <a:spcBef>
                <a:spcPts val="410"/>
              </a:spcBef>
            </a:pPr>
            <a:endParaRPr sz="3200"/>
          </a:p>
        </p:txBody>
      </p:sp>
      <p:sp>
        <p:nvSpPr>
          <p:cNvPr id="39" name="object 39"/>
          <p:cNvSpPr txBox="1"/>
          <p:nvPr/>
        </p:nvSpPr>
        <p:spPr>
          <a:xfrm>
            <a:off x="1066800" y="9173845"/>
            <a:ext cx="5812155" cy="335915"/>
          </a:xfrm>
          <a:prstGeom prst="rect">
            <a:avLst/>
          </a:prstGeom>
        </p:spPr>
        <p:txBody>
          <a:bodyPr vert="horz" wrap="square" lIns="0" tIns="15240" rIns="0" bIns="0" rtlCol="0">
            <a:noAutofit/>
          </a:bodyPr>
          <a:lstStyle/>
          <a:p>
            <a:pPr marL="12700">
              <a:lnSpc>
                <a:spcPct val="100000"/>
              </a:lnSpc>
              <a:spcBef>
                <a:spcPts val="120"/>
              </a:spcBef>
            </a:pPr>
            <a:r>
              <a:rPr lang="en-US" altLang="en-US" sz="2500" b="1" spc="-114" dirty="0">
                <a:solidFill>
                  <a:srgbClr val="A27704"/>
                </a:solidFill>
                <a:latin typeface="Verdana" panose="020B0604030504040204"/>
                <a:cs typeface="Verdana" panose="020B0604030504040204"/>
              </a:rPr>
              <a:t>Daring</a:t>
            </a:r>
            <a:r>
              <a:rPr sz="2500" b="1" spc="-135" dirty="0">
                <a:solidFill>
                  <a:srgbClr val="A27704"/>
                </a:solidFill>
                <a:latin typeface="Verdana" panose="020B0604030504040204"/>
                <a:cs typeface="Verdana" panose="020B0604030504040204"/>
              </a:rPr>
              <a:t>,</a:t>
            </a:r>
            <a:r>
              <a:rPr sz="2500" b="1" spc="-130" dirty="0">
                <a:solidFill>
                  <a:srgbClr val="A27704"/>
                </a:solidFill>
                <a:latin typeface="Verdana" panose="020B0604030504040204"/>
                <a:cs typeface="Verdana" panose="020B0604030504040204"/>
              </a:rPr>
              <a:t> </a:t>
            </a:r>
            <a:r>
              <a:rPr lang="en-US" altLang="en-US" sz="2500" b="1" spc="-130" dirty="0">
                <a:solidFill>
                  <a:srgbClr val="A27704"/>
                </a:solidFill>
                <a:latin typeface="Verdana" panose="020B0604030504040204"/>
                <a:cs typeface="Verdana" panose="020B0604030504040204"/>
              </a:rPr>
              <a:t>18 April 2026</a:t>
            </a:r>
            <a:endParaRPr lang="en-US" altLang="en-US" sz="2500" b="1" spc="-130" dirty="0">
              <a:solidFill>
                <a:srgbClr val="A27704"/>
              </a:solidFill>
              <a:latin typeface="Verdana" panose="020B0604030504040204"/>
              <a:cs typeface="Verdana" panose="020B0604030504040204"/>
            </a:endParaRPr>
          </a:p>
          <a:p>
            <a:pPr marL="12700">
              <a:lnSpc>
                <a:spcPct val="100000"/>
              </a:lnSpc>
              <a:spcBef>
                <a:spcPts val="120"/>
              </a:spcBef>
            </a:pPr>
            <a:endParaRPr lang="en-US" altLang="en-US" sz="2500">
              <a:latin typeface="Verdana" panose="020B0604030504040204"/>
              <a:cs typeface="Verdana" panose="020B0604030504040204"/>
            </a:endParaRPr>
          </a:p>
        </p:txBody>
      </p:sp>
      <p:sp>
        <p:nvSpPr>
          <p:cNvPr id="40" name="object 40"/>
          <p:cNvSpPr txBox="1"/>
          <p:nvPr/>
        </p:nvSpPr>
        <p:spPr>
          <a:xfrm>
            <a:off x="1096645" y="4190365"/>
            <a:ext cx="10741660" cy="2392680"/>
          </a:xfrm>
          <a:prstGeom prst="rect">
            <a:avLst/>
          </a:prstGeom>
        </p:spPr>
        <p:txBody>
          <a:bodyPr vert="horz" wrap="square" lIns="0" tIns="12700" rIns="0" bIns="0" rtlCol="0">
            <a:noAutofit/>
          </a:bodyPr>
          <a:lstStyle/>
          <a:p>
            <a:pPr marL="12700" marR="5080">
              <a:lnSpc>
                <a:spcPct val="115000"/>
              </a:lnSpc>
              <a:spcBef>
                <a:spcPts val="100"/>
              </a:spcBef>
            </a:pPr>
            <a:r>
              <a:rPr lang="en-US" altLang="en-US" sz="3200" b="1" spc="170" dirty="0">
                <a:solidFill>
                  <a:schemeClr val="accent3">
                    <a:lumMod val="50000"/>
                  </a:schemeClr>
                </a:solidFill>
                <a:latin typeface="Trebuchet MS" panose="020B0603020202020204"/>
                <a:cs typeface="Trebuchet MS" panose="020B0603020202020204"/>
              </a:rPr>
              <a:t>PENGUKURAN I</a:t>
            </a:r>
            <a:r>
              <a:rPr sz="3200" b="1" spc="170" dirty="0">
                <a:solidFill>
                  <a:schemeClr val="accent3">
                    <a:lumMod val="50000"/>
                  </a:schemeClr>
                </a:solidFill>
                <a:latin typeface="Trebuchet MS" panose="020B0603020202020204"/>
                <a:cs typeface="Trebuchet MS" panose="020B0603020202020204"/>
              </a:rPr>
              <a:t>NDEKS</a:t>
            </a:r>
            <a:r>
              <a:rPr sz="3200" b="1" spc="35" dirty="0">
                <a:solidFill>
                  <a:schemeClr val="accent3">
                    <a:lumMod val="50000"/>
                  </a:schemeClr>
                </a:solidFill>
                <a:latin typeface="Trebuchet MS" panose="020B0603020202020204"/>
                <a:cs typeface="Trebuchet MS" panose="020B0603020202020204"/>
              </a:rPr>
              <a:t> </a:t>
            </a:r>
            <a:r>
              <a:rPr sz="3200" b="1" spc="160" dirty="0">
                <a:solidFill>
                  <a:schemeClr val="accent3">
                    <a:lumMod val="50000"/>
                  </a:schemeClr>
                </a:solidFill>
                <a:latin typeface="Trebuchet MS" panose="020B0603020202020204"/>
                <a:cs typeface="Trebuchet MS" panose="020B0603020202020204"/>
              </a:rPr>
              <a:t>KEINSINYURAN</a:t>
            </a:r>
            <a:r>
              <a:rPr sz="3200" b="1" spc="35" dirty="0">
                <a:solidFill>
                  <a:schemeClr val="accent3">
                    <a:lumMod val="50000"/>
                  </a:schemeClr>
                </a:solidFill>
                <a:latin typeface="Trebuchet MS" panose="020B0603020202020204"/>
                <a:cs typeface="Trebuchet MS" panose="020B0603020202020204"/>
              </a:rPr>
              <a:t> </a:t>
            </a:r>
            <a:r>
              <a:rPr sz="3200" b="1" spc="-20" dirty="0">
                <a:solidFill>
                  <a:schemeClr val="accent3">
                    <a:lumMod val="50000"/>
                  </a:schemeClr>
                </a:solidFill>
                <a:latin typeface="Trebuchet MS" panose="020B0603020202020204"/>
                <a:cs typeface="Trebuchet MS" panose="020B0603020202020204"/>
              </a:rPr>
              <a:t>PII</a:t>
            </a:r>
            <a:endParaRPr sz="3200" b="1" spc="-20" dirty="0">
              <a:solidFill>
                <a:schemeClr val="accent3">
                  <a:lumMod val="50000"/>
                </a:schemeClr>
              </a:solidFill>
              <a:latin typeface="Trebuchet MS" panose="020B0603020202020204"/>
              <a:cs typeface="Trebuchet MS" panose="020B0603020202020204"/>
            </a:endParaRPr>
          </a:p>
          <a:p>
            <a:pPr marL="12700" marR="5080">
              <a:lnSpc>
                <a:spcPct val="115000"/>
              </a:lnSpc>
              <a:spcBef>
                <a:spcPts val="100"/>
              </a:spcBef>
            </a:pPr>
            <a:r>
              <a:rPr lang="en-US" altLang="en-US" sz="3200" b="1" spc="-20" dirty="0">
                <a:solidFill>
                  <a:schemeClr val="accent3">
                    <a:lumMod val="50000"/>
                  </a:schemeClr>
                </a:solidFill>
                <a:latin typeface="Trebuchet MS" panose="020B0603020202020204"/>
                <a:cs typeface="Trebuchet MS" panose="020B0603020202020204"/>
              </a:rPr>
              <a:t>UNTUK PEMERINTAH DAERAH DI INDONESIA</a:t>
            </a:r>
            <a:endParaRPr sz="3200" b="1" spc="-20" dirty="0">
              <a:solidFill>
                <a:schemeClr val="accent3">
                  <a:lumMod val="50000"/>
                </a:schemeClr>
              </a:solidFill>
              <a:latin typeface="Trebuchet MS" panose="020B0603020202020204"/>
              <a:cs typeface="Trebuchet MS" panose="020B0603020202020204"/>
            </a:endParaRPr>
          </a:p>
          <a:p>
            <a:pPr marL="12700" marR="5080">
              <a:lnSpc>
                <a:spcPct val="115000"/>
              </a:lnSpc>
              <a:spcBef>
                <a:spcPts val="100"/>
              </a:spcBef>
            </a:pPr>
            <a:endParaRPr lang="en-US" altLang="en-US" sz="2800" b="1">
              <a:latin typeface="Trebuchet MS" panose="020B0603020202020204"/>
              <a:cs typeface="Trebuchet MS" panose="020B0603020202020204"/>
            </a:endParaRPr>
          </a:p>
          <a:p>
            <a:pPr marL="1606550" marR="5080" indent="-1593850">
              <a:lnSpc>
                <a:spcPct val="115000"/>
              </a:lnSpc>
              <a:spcBef>
                <a:spcPts val="100"/>
              </a:spcBef>
            </a:pPr>
            <a:endParaRPr lang="en-US" altLang="en-US" sz="2800" b="1">
              <a:latin typeface="Trebuchet MS" panose="020B0603020202020204"/>
              <a:cs typeface="Trebuchet MS" panose="020B0603020202020204"/>
            </a:endParaRPr>
          </a:p>
          <a:p>
            <a:pPr marL="1606550" marR="5080" indent="-1593850">
              <a:lnSpc>
                <a:spcPct val="115000"/>
              </a:lnSpc>
              <a:spcBef>
                <a:spcPts val="100"/>
              </a:spcBef>
            </a:pPr>
            <a:endParaRPr lang="en-US" altLang="en-US" sz="2800" b="1">
              <a:latin typeface="Trebuchet MS" panose="020B0603020202020204"/>
              <a:cs typeface="Trebuchet MS" panose="020B0603020202020204"/>
            </a:endParaRPr>
          </a:p>
          <a:p>
            <a:pPr marL="1606550" marR="5080" indent="-1593850">
              <a:lnSpc>
                <a:spcPct val="115000"/>
              </a:lnSpc>
              <a:spcBef>
                <a:spcPts val="100"/>
              </a:spcBef>
            </a:pPr>
            <a:endParaRPr lang="en-US" altLang="en-US" sz="2800" b="1">
              <a:latin typeface="Trebuchet MS" panose="020B0603020202020204"/>
              <a:cs typeface="Trebuchet MS" panose="020B0603020202020204"/>
            </a:endParaRPr>
          </a:p>
          <a:p>
            <a:pPr marL="1606550" marR="5080" indent="-1593850">
              <a:lnSpc>
                <a:spcPct val="115000"/>
              </a:lnSpc>
              <a:spcBef>
                <a:spcPts val="100"/>
              </a:spcBef>
            </a:pPr>
            <a:r>
              <a:rPr lang="en-US" altLang="en-US" sz="2800" b="1">
                <a:latin typeface="Trebuchet MS" panose="020B0603020202020204"/>
                <a:cs typeface="Trebuchet MS" panose="020B0603020202020204"/>
              </a:rPr>
              <a:t>Oleh: 1.  Ir. Sri Hidayati, S.T., M.Sc.(PM), IPU, APEC Eng., ASEAN Eng.</a:t>
            </a:r>
            <a:endParaRPr lang="en-US" altLang="en-US" sz="2800" b="1">
              <a:latin typeface="Trebuchet MS" panose="020B0603020202020204"/>
              <a:cs typeface="Trebuchet MS" panose="020B0603020202020204"/>
            </a:endParaRPr>
          </a:p>
          <a:p>
            <a:pPr marL="1606550" marR="5080" indent="-1593850">
              <a:lnSpc>
                <a:spcPct val="115000"/>
              </a:lnSpc>
              <a:spcBef>
                <a:spcPts val="100"/>
              </a:spcBef>
            </a:pPr>
            <a:r>
              <a:rPr lang="en-US" altLang="en-US" sz="2800" b="1">
                <a:latin typeface="Trebuchet MS" panose="020B0603020202020204"/>
                <a:cs typeface="Trebuchet MS" panose="020B0603020202020204"/>
              </a:rPr>
              <a:t>         2.  Ir. M. Yanuar J. Purwanto, Ph.D., IPU, ASEAN Eng.</a:t>
            </a:r>
            <a:endParaRPr lang="en-US" altLang="en-US" sz="2800" b="1">
              <a:latin typeface="Trebuchet MS" panose="020B0603020202020204"/>
              <a:cs typeface="Trebuchet MS" panose="020B0603020202020204"/>
            </a:endParaRPr>
          </a:p>
          <a:p>
            <a:pPr marL="12700" marR="5080">
              <a:lnSpc>
                <a:spcPct val="115000"/>
              </a:lnSpc>
              <a:spcBef>
                <a:spcPts val="100"/>
              </a:spcBef>
            </a:pPr>
            <a:r>
              <a:rPr lang="en-US" altLang="en-US" sz="2800" b="1">
                <a:latin typeface="Trebuchet MS" panose="020B0603020202020204"/>
                <a:cs typeface="Trebuchet MS" panose="020B0603020202020204"/>
              </a:rPr>
              <a:t>               </a:t>
            </a:r>
            <a:endParaRPr lang="en-US" altLang="en-US" sz="2800" b="1">
              <a:latin typeface="Trebuchet MS" panose="020B0603020202020204"/>
              <a:cs typeface="Trebuchet MS" panose="020B0603020202020204"/>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1016000" y="625475"/>
            <a:ext cx="15974695" cy="553720"/>
          </a:xfrm>
        </p:spPr>
        <p:txBody>
          <a:bodyPr wrap="square"/>
          <a:p>
            <a:r>
              <a:rPr lang="en-US" sz="3600" spc="-20" dirty="0">
                <a:solidFill>
                  <a:srgbClr val="040E0C"/>
                </a:solidFill>
                <a:sym typeface="+mn-ea"/>
              </a:rPr>
              <a:t>2.   </a:t>
            </a:r>
            <a:r>
              <a:rPr sz="3600" spc="-20" dirty="0">
                <a:solidFill>
                  <a:srgbClr val="040E0C"/>
                </a:solidFill>
                <a:sym typeface="+mn-ea"/>
              </a:rPr>
              <a:t>LATAR</a:t>
            </a:r>
            <a:r>
              <a:rPr sz="3600" spc="-355" dirty="0">
                <a:solidFill>
                  <a:srgbClr val="040E0C"/>
                </a:solidFill>
                <a:sym typeface="+mn-ea"/>
              </a:rPr>
              <a:t> </a:t>
            </a:r>
            <a:r>
              <a:rPr sz="3600" spc="-40" dirty="0">
                <a:solidFill>
                  <a:srgbClr val="040E0C"/>
                </a:solidFill>
                <a:sym typeface="+mn-ea"/>
              </a:rPr>
              <a:t>BELAKANG</a:t>
            </a:r>
            <a:r>
              <a:rPr sz="3600" spc="-305" dirty="0">
                <a:solidFill>
                  <a:srgbClr val="040E0C"/>
                </a:solidFill>
                <a:sym typeface="+mn-ea"/>
              </a:rPr>
              <a:t> </a:t>
            </a:r>
            <a:r>
              <a:rPr sz="3600" dirty="0">
                <a:solidFill>
                  <a:srgbClr val="040E0C"/>
                </a:solidFill>
                <a:sym typeface="+mn-ea"/>
              </a:rPr>
              <a:t>DAN</a:t>
            </a:r>
            <a:r>
              <a:rPr sz="3600" spc="-260" dirty="0">
                <a:solidFill>
                  <a:srgbClr val="040E0C"/>
                </a:solidFill>
                <a:sym typeface="+mn-ea"/>
              </a:rPr>
              <a:t> </a:t>
            </a:r>
            <a:r>
              <a:rPr sz="3600" spc="-85" dirty="0">
                <a:solidFill>
                  <a:srgbClr val="040E0C"/>
                </a:solidFill>
                <a:sym typeface="+mn-ea"/>
              </a:rPr>
              <a:t>KONSEP</a:t>
            </a:r>
            <a:r>
              <a:rPr sz="3600" spc="-265" dirty="0">
                <a:solidFill>
                  <a:srgbClr val="040E0C"/>
                </a:solidFill>
                <a:sym typeface="+mn-ea"/>
              </a:rPr>
              <a:t> </a:t>
            </a:r>
            <a:r>
              <a:rPr sz="3600" spc="-254" dirty="0">
                <a:solidFill>
                  <a:srgbClr val="040E0C"/>
                </a:solidFill>
                <a:sym typeface="+mn-ea"/>
              </a:rPr>
              <a:t>INDEKS</a:t>
            </a:r>
            <a:r>
              <a:rPr sz="3600" spc="-185" dirty="0">
                <a:solidFill>
                  <a:srgbClr val="040E0C"/>
                </a:solidFill>
                <a:sym typeface="+mn-ea"/>
              </a:rPr>
              <a:t> </a:t>
            </a:r>
            <a:r>
              <a:rPr sz="3600" spc="-270" dirty="0">
                <a:solidFill>
                  <a:srgbClr val="040E0C"/>
                </a:solidFill>
                <a:sym typeface="+mn-ea"/>
              </a:rPr>
              <a:t>KEINSINYURAN</a:t>
            </a:r>
            <a:r>
              <a:rPr lang="en-US" sz="3600" spc="-270" dirty="0">
                <a:solidFill>
                  <a:srgbClr val="040E0C"/>
                </a:solidFill>
                <a:sym typeface="+mn-ea"/>
              </a:rPr>
              <a:t> PII</a:t>
            </a:r>
            <a:endParaRPr lang="en-US" sz="3600"/>
          </a:p>
        </p:txBody>
      </p:sp>
      <p:graphicFrame>
        <p:nvGraphicFramePr>
          <p:cNvPr id="27" name="Content Placeholder 26"/>
          <p:cNvGraphicFramePr/>
          <p:nvPr>
            <p:ph sz="half" idx="2"/>
            <p:custDataLst>
              <p:tags r:id="rId1"/>
            </p:custDataLst>
          </p:nvPr>
        </p:nvGraphicFramePr>
        <p:xfrm>
          <a:off x="1975485" y="3325495"/>
          <a:ext cx="14914880" cy="6587490"/>
        </p:xfrm>
        <a:graphic>
          <a:graphicData uri="http://schemas.openxmlformats.org/drawingml/2006/table">
            <a:tbl>
              <a:tblPr firstRow="1" bandRow="1">
                <a:tableStyleId>{5C22544A-7EE6-4342-B048-85BDC9FD1C3A}</a:tableStyleId>
              </a:tblPr>
              <a:tblGrid>
                <a:gridCol w="895350"/>
                <a:gridCol w="3376930"/>
                <a:gridCol w="8118475"/>
                <a:gridCol w="2524125"/>
              </a:tblGrid>
              <a:tr h="1600200">
                <a:tc>
                  <a:txBody>
                    <a:bodyPr/>
                    <a:p>
                      <a:pPr>
                        <a:buNone/>
                      </a:pPr>
                      <a:r>
                        <a:rPr lang="en-US" sz="2400"/>
                        <a:t>No.</a:t>
                      </a:r>
                      <a:endParaRPr lang="en-US" sz="2400"/>
                    </a:p>
                  </a:txBody>
                  <a:tcPr anchor="ctr" anchorCtr="0">
                    <a:solidFill>
                      <a:srgbClr val="00B0F0"/>
                    </a:solidFill>
                  </a:tcPr>
                </a:tc>
                <a:tc>
                  <a:txBody>
                    <a:bodyPr/>
                    <a:p>
                      <a:pPr>
                        <a:buNone/>
                      </a:pPr>
                      <a:r>
                        <a:rPr lang="en-US" sz="2400"/>
                        <a:t>Aspek</a:t>
                      </a:r>
                      <a:endParaRPr lang="en-US" sz="2400"/>
                    </a:p>
                  </a:txBody>
                  <a:tcPr anchor="ctr" anchorCtr="0">
                    <a:solidFill>
                      <a:srgbClr val="00B0F0"/>
                    </a:solidFill>
                  </a:tcPr>
                </a:tc>
                <a:tc>
                  <a:txBody>
                    <a:bodyPr/>
                    <a:p>
                      <a:pPr>
                        <a:buNone/>
                      </a:pPr>
                      <a:r>
                        <a:rPr lang="en-US" sz="2400"/>
                        <a:t>Deskripsi</a:t>
                      </a:r>
                      <a:endParaRPr lang="en-US" sz="2400"/>
                    </a:p>
                  </a:txBody>
                  <a:tcPr anchor="ctr" anchorCtr="0">
                    <a:solidFill>
                      <a:srgbClr val="00B0F0"/>
                    </a:solidFill>
                  </a:tcPr>
                </a:tc>
                <a:tc>
                  <a:txBody>
                    <a:bodyPr/>
                    <a:p>
                      <a:pPr>
                        <a:buNone/>
                      </a:pPr>
                      <a:r>
                        <a:rPr lang="en-US" sz="2400"/>
                        <a:t>Landasan UU Keinsinyuran</a:t>
                      </a:r>
                      <a:endParaRPr lang="en-US" sz="2400"/>
                    </a:p>
                  </a:txBody>
                  <a:tcPr anchor="ctr" anchorCtr="0">
                    <a:solidFill>
                      <a:srgbClr val="00B0F0"/>
                    </a:solidFill>
                  </a:tcPr>
                </a:tc>
              </a:tr>
              <a:tr h="1565275">
                <a:tc>
                  <a:txBody>
                    <a:bodyPr/>
                    <a:p>
                      <a:pPr algn="ctr">
                        <a:buNone/>
                      </a:pPr>
                      <a:r>
                        <a:rPr lang="en-US" sz="2400" b="1">
                          <a:solidFill>
                            <a:srgbClr val="C00000"/>
                          </a:solidFill>
                        </a:rPr>
                        <a:t>1</a:t>
                      </a:r>
                      <a:endParaRPr lang="en-US" sz="2400" b="1">
                        <a:solidFill>
                          <a:srgbClr val="C00000"/>
                        </a:solidFill>
                      </a:endParaRPr>
                    </a:p>
                  </a:txBody>
                  <a:tcPr anchor="ctr" anchorCtr="0"/>
                </a:tc>
                <a:tc>
                  <a:txBody>
                    <a:bodyPr/>
                    <a:p>
                      <a:pPr>
                        <a:buNone/>
                      </a:pPr>
                      <a:r>
                        <a:rPr lang="en-US" sz="2400" b="1">
                          <a:solidFill>
                            <a:srgbClr val="C00000"/>
                          </a:solidFill>
                        </a:rPr>
                        <a:t>Kelembagaan dan Kebijakan.</a:t>
                      </a:r>
                      <a:endParaRPr lang="en-US" sz="2400" b="1">
                        <a:solidFill>
                          <a:srgbClr val="C00000"/>
                        </a:solidFill>
                      </a:endParaRPr>
                    </a:p>
                  </a:txBody>
                  <a:tcPr anchor="ctr" anchorCtr="0"/>
                </a:tc>
                <a:tc>
                  <a:txBody>
                    <a:bodyPr/>
                    <a:p>
                      <a:pPr>
                        <a:buNone/>
                      </a:pPr>
                      <a:r>
                        <a:rPr lang="en-US" sz="2400" b="1">
                          <a:solidFill>
                            <a:srgbClr val="C00000"/>
                          </a:solidFill>
                        </a:rPr>
                        <a:t>Mengukur kesesuaian kebijakan teknis daerah dengan standar Keinsinyuran.</a:t>
                      </a:r>
                      <a:endParaRPr lang="en-US" sz="2400" b="1">
                        <a:solidFill>
                          <a:srgbClr val="C00000"/>
                        </a:solidFill>
                      </a:endParaRPr>
                    </a:p>
                  </a:txBody>
                  <a:tcPr anchor="ctr" anchorCtr="0"/>
                </a:tc>
                <a:tc>
                  <a:txBody>
                    <a:bodyPr/>
                    <a:p>
                      <a:pPr indent="0" algn="l" eaLnBrk="1" fontAlgn="auto" latinLnBrk="0" hangingPunct="1">
                        <a:lnSpc>
                          <a:spcPct val="100000"/>
                        </a:lnSpc>
                        <a:buNone/>
                      </a:pPr>
                      <a:endParaRPr lang="en-US" sz="2400" b="1">
                        <a:solidFill>
                          <a:srgbClr val="C00000"/>
                        </a:solidFill>
                        <a:highlight>
                          <a:srgbClr val="000000">
                            <a:alpha val="0"/>
                          </a:srgbClr>
                        </a:highlight>
                      </a:endParaRPr>
                    </a:p>
                    <a:p>
                      <a:pPr indent="0" algn="l" eaLnBrk="1" fontAlgn="auto" latinLnBrk="0" hangingPunct="1">
                        <a:lnSpc>
                          <a:spcPct val="100000"/>
                        </a:lnSpc>
                        <a:buNone/>
                      </a:pPr>
                      <a:r>
                        <a:rPr lang="en-US" sz="2400" b="1">
                          <a:solidFill>
                            <a:srgbClr val="C00000"/>
                          </a:solidFill>
                          <a:highlight>
                            <a:srgbClr val="000000">
                              <a:alpha val="0"/>
                            </a:srgbClr>
                          </a:highlight>
                        </a:rPr>
                        <a:t>Pasal 8, 10, 16, 50.</a:t>
                      </a:r>
                      <a:endParaRPr lang="en-US" sz="2400" b="1">
                        <a:solidFill>
                          <a:srgbClr val="C00000"/>
                        </a:solidFill>
                        <a:highlight>
                          <a:srgbClr val="000000">
                            <a:alpha val="0"/>
                          </a:srgbClr>
                        </a:highlight>
                      </a:endParaRPr>
                    </a:p>
                    <a:p>
                      <a:pPr indent="0" algn="l" eaLnBrk="1" fontAlgn="auto" latinLnBrk="0" hangingPunct="1">
                        <a:lnSpc>
                          <a:spcPct val="100000"/>
                        </a:lnSpc>
                        <a:buNone/>
                      </a:pPr>
                      <a:endParaRPr lang="en-US" sz="2400" b="1">
                        <a:solidFill>
                          <a:srgbClr val="C00000"/>
                        </a:solidFill>
                        <a:highlight>
                          <a:srgbClr val="000000">
                            <a:alpha val="0"/>
                          </a:srgbClr>
                        </a:highlight>
                        <a:sym typeface="+mn-ea"/>
                      </a:endParaRPr>
                    </a:p>
                  </a:txBody>
                  <a:tcPr anchor="ctr" anchorCtr="0"/>
                </a:tc>
              </a:tr>
              <a:tr h="928370">
                <a:tc>
                  <a:txBody>
                    <a:bodyPr/>
                    <a:p>
                      <a:pPr algn="ctr">
                        <a:buNone/>
                      </a:pPr>
                      <a:r>
                        <a:rPr lang="en-US" sz="2400" b="1">
                          <a:solidFill>
                            <a:srgbClr val="FF0000"/>
                          </a:solidFill>
                        </a:rPr>
                        <a:t>2</a:t>
                      </a:r>
                      <a:endParaRPr lang="en-US" sz="2400" b="1">
                        <a:solidFill>
                          <a:srgbClr val="FF0000"/>
                        </a:solidFill>
                      </a:endParaRPr>
                    </a:p>
                  </a:txBody>
                  <a:tcPr anchor="ctr" anchorCtr="0"/>
                </a:tc>
                <a:tc>
                  <a:txBody>
                    <a:bodyPr/>
                    <a:p>
                      <a:pPr>
                        <a:buNone/>
                      </a:pPr>
                      <a:r>
                        <a:rPr lang="en-US" sz="2400" b="1">
                          <a:solidFill>
                            <a:srgbClr val="FF0000"/>
                          </a:solidFill>
                        </a:rPr>
                        <a:t>Sumber Daya Manusia.</a:t>
                      </a:r>
                      <a:endParaRPr lang="en-US" sz="2400" b="1">
                        <a:solidFill>
                          <a:srgbClr val="FF0000"/>
                        </a:solidFill>
                      </a:endParaRPr>
                    </a:p>
                  </a:txBody>
                  <a:tcPr anchor="ctr" anchorCtr="0"/>
                </a:tc>
                <a:tc>
                  <a:txBody>
                    <a:bodyPr/>
                    <a:p>
                      <a:pPr>
                        <a:buNone/>
                      </a:pPr>
                      <a:r>
                        <a:rPr lang="en-US" sz="2400" b="1">
                          <a:solidFill>
                            <a:srgbClr val="FF0000"/>
                          </a:solidFill>
                        </a:rPr>
                        <a:t>Mengukur jumlah dan komposisi Insinyur yang memenuhi kepatuhan berdasarkan ketentuan UU Keinsinyuran.</a:t>
                      </a:r>
                      <a:endParaRPr lang="en-US" sz="2400" b="1">
                        <a:solidFill>
                          <a:srgbClr val="FF0000"/>
                        </a:solidFill>
                      </a:endParaRPr>
                    </a:p>
                  </a:txBody>
                  <a:tcPr anchor="ctr" anchorCtr="0"/>
                </a:tc>
                <a:tc>
                  <a:txBody>
                    <a:bodyPr/>
                    <a:p>
                      <a:pPr>
                        <a:buNone/>
                      </a:pPr>
                      <a:r>
                        <a:rPr lang="en-US" sz="2400" b="1">
                          <a:solidFill>
                            <a:srgbClr val="FF0000"/>
                          </a:solidFill>
                          <a:highlight>
                            <a:srgbClr val="000000">
                              <a:alpha val="0"/>
                            </a:srgbClr>
                          </a:highlight>
                        </a:rPr>
                        <a:t>Pasal 9 - 12.</a:t>
                      </a:r>
                      <a:endParaRPr lang="en-US" sz="2400" b="1">
                        <a:solidFill>
                          <a:srgbClr val="FF0000"/>
                        </a:solidFill>
                        <a:highlight>
                          <a:srgbClr val="000000">
                            <a:alpha val="0"/>
                          </a:srgbClr>
                        </a:highlight>
                      </a:endParaRPr>
                    </a:p>
                  </a:txBody>
                  <a:tcPr anchor="ctr" anchorCtr="0"/>
                </a:tc>
              </a:tr>
              <a:tr h="927735">
                <a:tc>
                  <a:txBody>
                    <a:bodyPr/>
                    <a:p>
                      <a:pPr algn="ctr">
                        <a:buNone/>
                      </a:pPr>
                      <a:r>
                        <a:rPr lang="en-US" sz="2400" b="1">
                          <a:solidFill>
                            <a:srgbClr val="C00000"/>
                          </a:solidFill>
                        </a:rPr>
                        <a:t>3</a:t>
                      </a:r>
                      <a:endParaRPr lang="en-US" sz="2400" b="1">
                        <a:solidFill>
                          <a:srgbClr val="C00000"/>
                        </a:solidFill>
                      </a:endParaRPr>
                    </a:p>
                  </a:txBody>
                  <a:tcPr anchor="ctr" anchorCtr="0"/>
                </a:tc>
                <a:tc>
                  <a:txBody>
                    <a:bodyPr/>
                    <a:p>
                      <a:pPr>
                        <a:buNone/>
                      </a:pPr>
                      <a:r>
                        <a:rPr lang="en-US" sz="2400" b="1">
                          <a:solidFill>
                            <a:srgbClr val="C00000"/>
                          </a:solidFill>
                        </a:rPr>
                        <a:t>Proyek Keteknikan.</a:t>
                      </a:r>
                      <a:endParaRPr lang="en-US" sz="2400" b="1">
                        <a:solidFill>
                          <a:srgbClr val="C00000"/>
                        </a:solidFill>
                      </a:endParaRPr>
                    </a:p>
                  </a:txBody>
                  <a:tcPr anchor="ctr" anchorCtr="0"/>
                </a:tc>
                <a:tc>
                  <a:txBody>
                    <a:bodyPr/>
                    <a:p>
                      <a:pPr>
                        <a:buNone/>
                      </a:pPr>
                      <a:r>
                        <a:rPr lang="en-US" sz="2400" b="1">
                          <a:solidFill>
                            <a:srgbClr val="C00000"/>
                          </a:solidFill>
                        </a:rPr>
                        <a:t>Mengukur kepatuhan penerapan ketentuan Keinsinyuran dalam proyek keteknikan untuk pembangunan di daerah.</a:t>
                      </a:r>
                      <a:endParaRPr lang="en-US" sz="2400" b="1">
                        <a:solidFill>
                          <a:srgbClr val="C00000"/>
                        </a:solidFill>
                      </a:endParaRPr>
                    </a:p>
                  </a:txBody>
                  <a:tcPr anchor="ctr" anchorCtr="0"/>
                </a:tc>
                <a:tc>
                  <a:txBody>
                    <a:bodyPr/>
                    <a:p>
                      <a:pPr>
                        <a:buNone/>
                      </a:pPr>
                      <a:r>
                        <a:rPr lang="en-US" sz="2400" b="1">
                          <a:solidFill>
                            <a:srgbClr val="C00000"/>
                          </a:solidFill>
                          <a:highlight>
                            <a:srgbClr val="000000">
                              <a:alpha val="0"/>
                            </a:srgbClr>
                          </a:highlight>
                        </a:rPr>
                        <a:t>Pasal 4, 6, 16, 50.</a:t>
                      </a:r>
                      <a:endParaRPr lang="en-US" sz="2400" b="1">
                        <a:solidFill>
                          <a:srgbClr val="C00000"/>
                        </a:solidFill>
                        <a:highlight>
                          <a:srgbClr val="000000">
                            <a:alpha val="0"/>
                          </a:srgbClr>
                        </a:highlight>
                      </a:endParaRPr>
                    </a:p>
                  </a:txBody>
                  <a:tcPr anchor="ctr" anchorCtr="0"/>
                </a:tc>
              </a:tr>
              <a:tr h="1565910">
                <a:tc>
                  <a:txBody>
                    <a:bodyPr/>
                    <a:p>
                      <a:pPr algn="ctr">
                        <a:buNone/>
                      </a:pPr>
                      <a:r>
                        <a:rPr lang="en-US" sz="2400" b="1">
                          <a:solidFill>
                            <a:srgbClr val="FF0000"/>
                          </a:solidFill>
                        </a:rPr>
                        <a:t>4</a:t>
                      </a:r>
                      <a:endParaRPr lang="en-US" sz="2400" b="1">
                        <a:solidFill>
                          <a:srgbClr val="FF0000"/>
                        </a:solidFill>
                      </a:endParaRPr>
                    </a:p>
                  </a:txBody>
                  <a:tcPr anchor="ctr" anchorCtr="0"/>
                </a:tc>
                <a:tc>
                  <a:txBody>
                    <a:bodyPr/>
                    <a:p>
                      <a:pPr>
                        <a:buNone/>
                      </a:pPr>
                      <a:r>
                        <a:rPr lang="en-US" sz="2400" b="1">
                          <a:solidFill>
                            <a:srgbClr val="FF0000"/>
                          </a:solidFill>
                        </a:rPr>
                        <a:t>Dampak dan Keberlanjutan.</a:t>
                      </a:r>
                      <a:endParaRPr lang="en-US" sz="2400" b="1">
                        <a:solidFill>
                          <a:srgbClr val="FF0000"/>
                        </a:solidFill>
                      </a:endParaRPr>
                    </a:p>
                  </a:txBody>
                  <a:tcPr anchor="ctr" anchorCtr="0"/>
                </a:tc>
                <a:tc>
                  <a:txBody>
                    <a:bodyPr/>
                    <a:p>
                      <a:pPr>
                        <a:buNone/>
                      </a:pPr>
                      <a:r>
                        <a:rPr lang="en-US" sz="2400" b="1">
                          <a:solidFill>
                            <a:srgbClr val="FF0000"/>
                          </a:solidFill>
                        </a:rPr>
                        <a:t>Mengukur dampak hasil kerja Keinsinyuran pada peningkatan kualitas infrastuktur, pelayanan publik, dan keberlanjutan lingkungan melalui perolehan prestasi daerah.</a:t>
                      </a:r>
                      <a:endParaRPr lang="en-US" sz="2400" b="1">
                        <a:solidFill>
                          <a:srgbClr val="FF0000"/>
                        </a:solidFill>
                      </a:endParaRPr>
                    </a:p>
                  </a:txBody>
                  <a:tcPr anchor="ctr" anchorCtr="0"/>
                </a:tc>
                <a:tc>
                  <a:txBody>
                    <a:bodyPr/>
                    <a:p>
                      <a:pPr>
                        <a:buNone/>
                      </a:pPr>
                      <a:r>
                        <a:rPr lang="en-US" sz="2400" b="1">
                          <a:solidFill>
                            <a:srgbClr val="FF0000"/>
                          </a:solidFill>
                          <a:highlight>
                            <a:srgbClr val="000000">
                              <a:alpha val="0"/>
                            </a:srgbClr>
                          </a:highlight>
                        </a:rPr>
                        <a:t>Pasal 4 - 6,  10.</a:t>
                      </a:r>
                      <a:endParaRPr lang="en-US" sz="2400" b="1">
                        <a:solidFill>
                          <a:srgbClr val="FF0000"/>
                        </a:solidFill>
                        <a:highlight>
                          <a:srgbClr val="000000">
                            <a:alpha val="0"/>
                          </a:srgbClr>
                        </a:highlight>
                      </a:endParaRPr>
                    </a:p>
                  </a:txBody>
                  <a:tcPr anchor="ctr" anchorCtr="0"/>
                </a:tc>
              </a:tr>
            </a:tbl>
          </a:graphicData>
        </a:graphic>
      </p:graphicFrame>
      <p:sp>
        <p:nvSpPr>
          <p:cNvPr id="4" name="Text Box 3"/>
          <p:cNvSpPr txBox="1"/>
          <p:nvPr/>
        </p:nvSpPr>
        <p:spPr>
          <a:xfrm>
            <a:off x="1939290" y="1522095"/>
            <a:ext cx="15206980" cy="1951355"/>
          </a:xfrm>
          <a:prstGeom prst="rect">
            <a:avLst/>
          </a:prstGeom>
          <a:noFill/>
        </p:spPr>
        <p:txBody>
          <a:bodyPr wrap="square" rtlCol="0" anchor="t">
            <a:noAutofit/>
          </a:bodyPr>
          <a:p>
            <a:pPr marR="5080">
              <a:lnSpc>
                <a:spcPct val="116000"/>
              </a:lnSpc>
              <a:spcBef>
                <a:spcPts val="100"/>
              </a:spcBef>
            </a:pPr>
            <a:r>
              <a:rPr lang="en-US" sz="2800" b="1">
                <a:solidFill>
                  <a:srgbClr val="7030A0"/>
                </a:solidFill>
                <a:sym typeface="+mn-ea"/>
              </a:rPr>
              <a:t>II.  ASPEK.</a:t>
            </a:r>
            <a:endParaRPr lang="en-US" sz="2800" b="1">
              <a:solidFill>
                <a:srgbClr val="7030A0"/>
              </a:solidFill>
              <a:sym typeface="+mn-ea"/>
            </a:endParaRPr>
          </a:p>
          <a:p>
            <a:pPr marL="526415" marR="5080" indent="635">
              <a:lnSpc>
                <a:spcPct val="116000"/>
              </a:lnSpc>
              <a:spcBef>
                <a:spcPts val="100"/>
              </a:spcBef>
            </a:pPr>
            <a:r>
              <a:rPr lang="en-US" sz="2800" b="1">
                <a:solidFill>
                  <a:srgbClr val="7030A0"/>
                </a:solidFill>
                <a:sym typeface="+mn-ea"/>
              </a:rPr>
              <a:t>Indeks Keinsinyuran PII diukur berdasarkan sejumlah ASPEK yang menunjukkan penerapan praktik Keinsinyuran dalam pembanguan suatu daerah.</a:t>
            </a:r>
            <a:endParaRPr lang="en-US" sz="2800" b="1">
              <a:solidFill>
                <a:srgbClr val="7030A0"/>
              </a:solidFill>
              <a:sym typeface="+mn-e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1" cstate="print"/>
          <a:stretch>
            <a:fillRect/>
          </a:stretch>
        </p:blipFill>
        <p:spPr>
          <a:xfrm>
            <a:off x="76481" y="38100"/>
            <a:ext cx="18280369" cy="10287000"/>
          </a:xfrm>
          <a:prstGeom prst="rect">
            <a:avLst/>
          </a:prstGeom>
        </p:spPr>
      </p:pic>
      <p:sp>
        <p:nvSpPr>
          <p:cNvPr id="3" name="object 3"/>
          <p:cNvSpPr txBox="1"/>
          <p:nvPr/>
        </p:nvSpPr>
        <p:spPr>
          <a:xfrm>
            <a:off x="1233805" y="1409700"/>
            <a:ext cx="15400655" cy="824865"/>
          </a:xfrm>
          <a:prstGeom prst="rect">
            <a:avLst/>
          </a:prstGeom>
        </p:spPr>
        <p:txBody>
          <a:bodyPr vert="horz" wrap="square" lIns="0" tIns="12700" rIns="0" bIns="0" rtlCol="0">
            <a:spAutoFit/>
          </a:bodyPr>
          <a:lstStyle/>
          <a:p>
            <a:pPr marL="12700" algn="ctr">
              <a:lnSpc>
                <a:spcPct val="100000"/>
              </a:lnSpc>
              <a:spcBef>
                <a:spcPts val="100"/>
              </a:spcBef>
            </a:pPr>
            <a:r>
              <a:rPr lang="en-US" altLang="en-US" sz="2800" spc="229" dirty="0">
                <a:solidFill>
                  <a:srgbClr val="585858"/>
                </a:solidFill>
                <a:latin typeface="Arial MT"/>
                <a:cs typeface="Arial MT"/>
              </a:rPr>
              <a:t> </a:t>
            </a:r>
            <a:r>
              <a:rPr sz="2800" b="1" spc="229" dirty="0">
                <a:solidFill>
                  <a:schemeClr val="tx1"/>
                </a:solidFill>
                <a:latin typeface="Arial MT"/>
                <a:cs typeface="Arial MT"/>
              </a:rPr>
              <a:t>Metodologi</a:t>
            </a:r>
            <a:r>
              <a:rPr sz="2800" b="1" spc="80" dirty="0">
                <a:solidFill>
                  <a:schemeClr val="tx1"/>
                </a:solidFill>
                <a:latin typeface="Arial MT"/>
                <a:cs typeface="Arial MT"/>
              </a:rPr>
              <a:t> </a:t>
            </a:r>
            <a:r>
              <a:rPr sz="2800" b="1" spc="100" dirty="0">
                <a:solidFill>
                  <a:schemeClr val="tx1"/>
                </a:solidFill>
                <a:latin typeface="Arial MT"/>
                <a:cs typeface="Arial MT"/>
              </a:rPr>
              <a:t>Pengukuran</a:t>
            </a:r>
            <a:r>
              <a:rPr sz="2800" b="1" spc="85" dirty="0">
                <a:solidFill>
                  <a:schemeClr val="tx1"/>
                </a:solidFill>
                <a:latin typeface="Arial MT"/>
                <a:cs typeface="Arial MT"/>
              </a:rPr>
              <a:t> </a:t>
            </a:r>
            <a:r>
              <a:rPr sz="2800" b="1" spc="80" dirty="0">
                <a:solidFill>
                  <a:schemeClr val="tx1"/>
                </a:solidFill>
                <a:latin typeface="Arial MT"/>
                <a:cs typeface="Arial MT"/>
              </a:rPr>
              <a:t>Indeks </a:t>
            </a:r>
            <a:r>
              <a:rPr sz="2800" b="1" spc="95" dirty="0">
                <a:solidFill>
                  <a:schemeClr val="tx1"/>
                </a:solidFill>
                <a:latin typeface="Arial MT"/>
                <a:cs typeface="Arial MT"/>
              </a:rPr>
              <a:t>Keinsinyuran</a:t>
            </a:r>
            <a:r>
              <a:rPr sz="2800" b="1" spc="85" dirty="0">
                <a:solidFill>
                  <a:schemeClr val="tx1"/>
                </a:solidFill>
                <a:latin typeface="Arial MT"/>
                <a:cs typeface="Arial MT"/>
              </a:rPr>
              <a:t> </a:t>
            </a:r>
            <a:r>
              <a:rPr sz="2800" b="1" spc="-25" dirty="0">
                <a:solidFill>
                  <a:schemeClr val="tx1"/>
                </a:solidFill>
                <a:latin typeface="Arial MT"/>
                <a:cs typeface="Arial MT"/>
              </a:rPr>
              <a:t>PII</a:t>
            </a:r>
            <a:endParaRPr sz="2800" b="1">
              <a:solidFill>
                <a:schemeClr val="tx1"/>
              </a:solidFill>
              <a:latin typeface="Arial MT"/>
              <a:cs typeface="Arial MT"/>
            </a:endParaRPr>
          </a:p>
          <a:p>
            <a:pPr marR="5080" algn="r">
              <a:lnSpc>
                <a:spcPct val="100000"/>
              </a:lnSpc>
              <a:spcBef>
                <a:spcPts val="95"/>
              </a:spcBef>
              <a:tabLst>
                <a:tab pos="1038860" algn="l"/>
              </a:tabLst>
            </a:pPr>
            <a:r>
              <a:rPr sz="2400" spc="-25" dirty="0">
                <a:solidFill>
                  <a:srgbClr val="FFFFFF"/>
                </a:solidFill>
                <a:latin typeface="Arial MT"/>
                <a:cs typeface="Arial MT"/>
              </a:rPr>
              <a:t>ERM</a:t>
            </a:r>
            <a:r>
              <a:rPr sz="2400" dirty="0">
                <a:solidFill>
                  <a:srgbClr val="FFFFFF"/>
                </a:solidFill>
                <a:latin typeface="Arial MT"/>
                <a:cs typeface="Arial MT"/>
              </a:rPr>
              <a:t>	</a:t>
            </a:r>
            <a:r>
              <a:rPr sz="2400" spc="-10" dirty="0">
                <a:solidFill>
                  <a:srgbClr val="FFFFFF"/>
                </a:solidFill>
                <a:latin typeface="Arial MT"/>
                <a:cs typeface="Arial MT"/>
              </a:rPr>
              <a:t>ALAHAN</a:t>
            </a:r>
            <a:endParaRPr sz="2400">
              <a:latin typeface="Arial MT"/>
              <a:cs typeface="Arial MT"/>
            </a:endParaRPr>
          </a:p>
        </p:txBody>
      </p:sp>
      <p:sp>
        <p:nvSpPr>
          <p:cNvPr id="4" name="object 4"/>
          <p:cNvSpPr txBox="1">
            <a:spLocks noGrp="1"/>
          </p:cNvSpPr>
          <p:nvPr>
            <p:ph type="title"/>
          </p:nvPr>
        </p:nvSpPr>
        <p:spPr>
          <a:xfrm>
            <a:off x="407670" y="635000"/>
            <a:ext cx="17625060" cy="694055"/>
          </a:xfrm>
          <a:prstGeom prst="rect">
            <a:avLst/>
          </a:prstGeom>
        </p:spPr>
        <p:txBody>
          <a:bodyPr vert="horz" wrap="square" lIns="0" tIns="12065" rIns="0" bIns="0" rtlCol="0">
            <a:spAutoFit/>
          </a:bodyPr>
          <a:lstStyle/>
          <a:p>
            <a:pPr marL="12700">
              <a:lnSpc>
                <a:spcPct val="100000"/>
              </a:lnSpc>
              <a:spcBef>
                <a:spcPts val="95"/>
              </a:spcBef>
            </a:pPr>
            <a:r>
              <a:rPr sz="6825" spc="-37" baseline="-3000" dirty="0">
                <a:solidFill>
                  <a:srgbClr val="040E0C"/>
                </a:solidFill>
                <a:latin typeface="Microsoft JhengHei UI" panose="020B0604030504040204" charset="-120"/>
                <a:cs typeface="Microsoft JhengHei UI" panose="020B0604030504040204" charset="-120"/>
              </a:rPr>
              <a:t>2.</a:t>
            </a:r>
            <a:r>
              <a:rPr lang="en-US" sz="6825" spc="-37" baseline="-3000" dirty="0">
                <a:solidFill>
                  <a:srgbClr val="040E0C"/>
                </a:solidFill>
                <a:latin typeface="Microsoft JhengHei UI" panose="020B0604030504040204" charset="-120"/>
                <a:cs typeface="Microsoft JhengHei UI" panose="020B0604030504040204" charset="-120"/>
              </a:rPr>
              <a:t>  </a:t>
            </a:r>
            <a:r>
              <a:rPr sz="6825" spc="-532" baseline="-3000" dirty="0">
                <a:solidFill>
                  <a:srgbClr val="040E0C"/>
                </a:solidFill>
                <a:latin typeface="Microsoft JhengHei UI" panose="020B0604030504040204" charset="-120"/>
                <a:cs typeface="Microsoft JhengHei UI" panose="020B0604030504040204" charset="-120"/>
              </a:rPr>
              <a:t> </a:t>
            </a:r>
            <a:r>
              <a:rPr lang="en-US" sz="6825" spc="-532" baseline="-3000" dirty="0">
                <a:solidFill>
                  <a:srgbClr val="040E0C"/>
                </a:solidFill>
                <a:latin typeface="Microsoft JhengHei UI" panose="020B0604030504040204" charset="-120"/>
                <a:cs typeface="Microsoft JhengHei UI" panose="020B0604030504040204" charset="-120"/>
              </a:rPr>
              <a:t> </a:t>
            </a:r>
            <a:r>
              <a:rPr sz="4000" spc="-20" dirty="0">
                <a:solidFill>
                  <a:srgbClr val="040E0C"/>
                </a:solidFill>
              </a:rPr>
              <a:t>LATAR</a:t>
            </a:r>
            <a:r>
              <a:rPr sz="4000" spc="-355" dirty="0">
                <a:solidFill>
                  <a:srgbClr val="040E0C"/>
                </a:solidFill>
              </a:rPr>
              <a:t> </a:t>
            </a:r>
            <a:r>
              <a:rPr sz="4000" spc="-40" dirty="0">
                <a:solidFill>
                  <a:srgbClr val="040E0C"/>
                </a:solidFill>
              </a:rPr>
              <a:t>BELAKANG</a:t>
            </a:r>
            <a:r>
              <a:rPr sz="4000" spc="-305" dirty="0">
                <a:solidFill>
                  <a:srgbClr val="040E0C"/>
                </a:solidFill>
              </a:rPr>
              <a:t> </a:t>
            </a:r>
            <a:r>
              <a:rPr sz="4000" dirty="0">
                <a:solidFill>
                  <a:srgbClr val="040E0C"/>
                </a:solidFill>
              </a:rPr>
              <a:t>DAN</a:t>
            </a:r>
            <a:r>
              <a:rPr sz="4000" spc="-260" dirty="0">
                <a:solidFill>
                  <a:srgbClr val="040E0C"/>
                </a:solidFill>
              </a:rPr>
              <a:t> </a:t>
            </a:r>
            <a:r>
              <a:rPr sz="4000" spc="-85" dirty="0">
                <a:solidFill>
                  <a:srgbClr val="040E0C"/>
                </a:solidFill>
              </a:rPr>
              <a:t>KONSEP</a:t>
            </a:r>
            <a:r>
              <a:rPr sz="4000" spc="-265" dirty="0">
                <a:solidFill>
                  <a:srgbClr val="040E0C"/>
                </a:solidFill>
              </a:rPr>
              <a:t> </a:t>
            </a:r>
            <a:r>
              <a:rPr sz="4000" spc="-254" dirty="0">
                <a:solidFill>
                  <a:srgbClr val="040E0C"/>
                </a:solidFill>
              </a:rPr>
              <a:t>INDEKS</a:t>
            </a:r>
            <a:r>
              <a:rPr sz="4000" spc="-185" dirty="0">
                <a:solidFill>
                  <a:srgbClr val="040E0C"/>
                </a:solidFill>
              </a:rPr>
              <a:t> </a:t>
            </a:r>
            <a:r>
              <a:rPr sz="4000" spc="-270" dirty="0">
                <a:solidFill>
                  <a:srgbClr val="040E0C"/>
                </a:solidFill>
              </a:rPr>
              <a:t>KEINSINYURAN</a:t>
            </a:r>
            <a:r>
              <a:rPr lang="en-US" sz="4000" spc="-270" dirty="0">
                <a:solidFill>
                  <a:srgbClr val="040E0C"/>
                </a:solidFill>
              </a:rPr>
              <a:t> PII</a:t>
            </a:r>
            <a:endParaRPr lang="en-US" sz="4000" spc="-270" dirty="0">
              <a:solidFill>
                <a:srgbClr val="040E0C"/>
              </a:solidFill>
              <a:latin typeface="Microsoft JhengHei UI" panose="020B0604030504040204" charset="-120"/>
              <a:cs typeface="Microsoft JhengHei UI" panose="020B0604030504040204" charset="-120"/>
            </a:endParaRPr>
          </a:p>
        </p:txBody>
      </p:sp>
      <p:graphicFrame>
        <p:nvGraphicFramePr>
          <p:cNvPr id="5" name="object 5"/>
          <p:cNvGraphicFramePr>
            <a:graphicFrameLocks noGrp="1"/>
          </p:cNvGraphicFramePr>
          <p:nvPr>
            <p:custDataLst>
              <p:tags r:id="rId2"/>
            </p:custDataLst>
          </p:nvPr>
        </p:nvGraphicFramePr>
        <p:xfrm>
          <a:off x="642620" y="2171700"/>
          <a:ext cx="16687165" cy="7546975"/>
        </p:xfrm>
        <a:graphic>
          <a:graphicData uri="http://schemas.openxmlformats.org/drawingml/2006/table">
            <a:tbl>
              <a:tblPr firstRow="1" bandRow="1">
                <a:tableStyleId>{2D5ABB26-0587-4C30-8999-92F81FD0307C}</a:tableStyleId>
              </a:tblPr>
              <a:tblGrid>
                <a:gridCol w="1801495"/>
                <a:gridCol w="14885670"/>
              </a:tblGrid>
              <a:tr h="833755">
                <a:tc gridSpan="2">
                  <a:txBody>
                    <a:bodyPr/>
                    <a:lstStyle/>
                    <a:p>
                      <a:pPr algn="ctr">
                        <a:lnSpc>
                          <a:spcPct val="100000"/>
                        </a:lnSpc>
                        <a:spcBef>
                          <a:spcPts val="750"/>
                        </a:spcBef>
                      </a:pPr>
                      <a:r>
                        <a:rPr lang="en-US" sz="3600" b="1" spc="-10" dirty="0">
                          <a:latin typeface="Calibri" panose="020F0502020204030204"/>
                          <a:cs typeface="Calibri" panose="020F0502020204030204"/>
                        </a:rPr>
                        <a:t>III.   </a:t>
                      </a:r>
                      <a:r>
                        <a:rPr sz="4000" b="1" spc="-10" dirty="0">
                          <a:latin typeface="Calibri" panose="020F0502020204030204"/>
                          <a:cs typeface="Calibri" panose="020F0502020204030204"/>
                        </a:rPr>
                        <a:t>P</a:t>
                      </a:r>
                      <a:r>
                        <a:rPr lang="en-US" sz="4000" b="1" spc="-10" dirty="0">
                          <a:latin typeface="Calibri" panose="020F0502020204030204"/>
                          <a:cs typeface="Calibri" panose="020F0502020204030204"/>
                        </a:rPr>
                        <a:t>ARAMETER</a:t>
                      </a:r>
                      <a:endParaRPr lang="en-US" sz="4000" b="1" spc="-10" dirty="0">
                        <a:latin typeface="Calibri" panose="020F0502020204030204"/>
                        <a:cs typeface="Calibri" panose="020F0502020204030204"/>
                      </a:endParaRPr>
                    </a:p>
                  </a:txBody>
                  <a:tcPr marL="0" marR="0" marT="9525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C000"/>
                    </a:solidFill>
                  </a:tcPr>
                </a:tc>
                <a:tc hMerge="1">
                  <a:tcPr marL="0" marR="0" marT="0" marB="0"/>
                </a:tc>
              </a:tr>
              <a:tr h="2242820">
                <a:tc>
                  <a:txBody>
                    <a:bodyPr/>
                    <a:lstStyle/>
                    <a:p>
                      <a:pPr>
                        <a:lnSpc>
                          <a:spcPct val="100000"/>
                        </a:lnSpc>
                        <a:spcBef>
                          <a:spcPts val="2815"/>
                        </a:spcBef>
                      </a:pPr>
                      <a:endParaRPr sz="3400" b="1">
                        <a:solidFill>
                          <a:srgbClr val="000000"/>
                        </a:solidFill>
                        <a:latin typeface="Times New Roman" panose="02020603050405020304"/>
                        <a:cs typeface="Times New Roman" panose="02020603050405020304"/>
                      </a:endParaRPr>
                    </a:p>
                    <a:p>
                      <a:pPr algn="ctr">
                        <a:lnSpc>
                          <a:spcPct val="100000"/>
                        </a:lnSpc>
                      </a:pPr>
                      <a:r>
                        <a:rPr lang="en-US" sz="3400" b="1">
                          <a:solidFill>
                            <a:srgbClr val="000000"/>
                          </a:solidFill>
                          <a:latin typeface="Calibri" panose="020F0502020204030204"/>
                          <a:cs typeface="Calibri" panose="020F0502020204030204"/>
                        </a:rPr>
                        <a:t>A1.1</a:t>
                      </a:r>
                      <a:endParaRPr lang="en-US" sz="3400" b="1">
                        <a:solidFill>
                          <a:srgbClr val="000000"/>
                        </a:solidFill>
                        <a:latin typeface="Calibri" panose="020F0502020204030204"/>
                        <a:cs typeface="Calibri" panose="020F0502020204030204"/>
                      </a:endParaRPr>
                    </a:p>
                  </a:txBody>
                  <a:tcPr marL="0" marR="0" marT="35750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00"/>
                    </a:solidFill>
                  </a:tcPr>
                </a:tc>
                <a:tc>
                  <a:txBody>
                    <a:bodyPr/>
                    <a:lstStyle/>
                    <a:p>
                      <a:pPr marL="77470" marR="69850" algn="l">
                        <a:lnSpc>
                          <a:spcPts val="4050"/>
                        </a:lnSpc>
                        <a:spcBef>
                          <a:spcPts val="810"/>
                        </a:spcBef>
                      </a:pPr>
                      <a:r>
                        <a:rPr lang="en-US" sz="3400" b="1">
                          <a:solidFill>
                            <a:srgbClr val="000000"/>
                          </a:solidFill>
                          <a:latin typeface="Calibri" panose="020F0502020204030204"/>
                          <a:cs typeface="Calibri" panose="020F0502020204030204"/>
                        </a:rPr>
                        <a:t>Apakah ada kebijakan tertulis dari Instansi Pemda mengikuti ketentuan Undang-Undang Republik Indonesia Nomor 11 Tahun 2014 tentang Keinsinyuran?</a:t>
                      </a:r>
                      <a:endParaRPr lang="en-US" sz="3400" b="1">
                        <a:solidFill>
                          <a:srgbClr val="000000"/>
                        </a:solidFill>
                        <a:latin typeface="Calibri" panose="020F0502020204030204"/>
                        <a:cs typeface="Calibri" panose="020F0502020204030204"/>
                      </a:endParaRPr>
                    </a:p>
                  </a:txBody>
                  <a:tcPr marL="0" marR="0" marT="102870" marB="0" anchor="ctr" anchorCtr="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00"/>
                    </a:solidFill>
                  </a:tcPr>
                </a:tc>
              </a:tr>
              <a:tr h="2242185">
                <a:tc>
                  <a:txBody>
                    <a:bodyPr/>
                    <a:lstStyle/>
                    <a:p>
                      <a:pPr>
                        <a:lnSpc>
                          <a:spcPct val="100000"/>
                        </a:lnSpc>
                        <a:spcBef>
                          <a:spcPts val="2815"/>
                        </a:spcBef>
                      </a:pPr>
                      <a:endParaRPr sz="3400" b="1">
                        <a:latin typeface="Times New Roman" panose="02020603050405020304"/>
                        <a:cs typeface="Times New Roman" panose="02020603050405020304"/>
                      </a:endParaRPr>
                    </a:p>
                    <a:p>
                      <a:pPr algn="ctr">
                        <a:lnSpc>
                          <a:spcPct val="100000"/>
                        </a:lnSpc>
                      </a:pPr>
                      <a:r>
                        <a:rPr lang="en-US" sz="3400" b="1">
                          <a:latin typeface="Calibri" panose="020F0502020204030204"/>
                          <a:cs typeface="Calibri" panose="020F0502020204030204"/>
                        </a:rPr>
                        <a:t>A1.2</a:t>
                      </a:r>
                      <a:endParaRPr lang="en-US" sz="3400" b="1">
                        <a:latin typeface="Calibri" panose="020F0502020204030204"/>
                        <a:cs typeface="Calibri" panose="020F0502020204030204"/>
                      </a:endParaRPr>
                    </a:p>
                  </a:txBody>
                  <a:tcPr marL="0" marR="0" marT="35750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chemeClr val="accent6">
                        <a:lumMod val="20000"/>
                        <a:lumOff val="80000"/>
                      </a:schemeClr>
                    </a:solidFill>
                  </a:tcPr>
                </a:tc>
                <a:tc>
                  <a:txBody>
                    <a:bodyPr/>
                    <a:lstStyle/>
                    <a:p>
                      <a:pPr marL="77470" marR="455295">
                        <a:lnSpc>
                          <a:spcPts val="4050"/>
                        </a:lnSpc>
                        <a:spcBef>
                          <a:spcPts val="810"/>
                        </a:spcBef>
                      </a:pPr>
                      <a:r>
                        <a:rPr sz="3400" b="1" dirty="0">
                          <a:latin typeface="Calibri" panose="020F0502020204030204"/>
                          <a:cs typeface="Calibri" panose="020F0502020204030204"/>
                        </a:rPr>
                        <a:t>Apakah</a:t>
                      </a:r>
                      <a:r>
                        <a:rPr sz="3400" b="1" spc="-70" dirty="0">
                          <a:latin typeface="Calibri" panose="020F0502020204030204"/>
                          <a:cs typeface="Calibri" panose="020F0502020204030204"/>
                        </a:rPr>
                        <a:t> </a:t>
                      </a:r>
                      <a:r>
                        <a:rPr sz="3400" b="1" dirty="0">
                          <a:latin typeface="Calibri" panose="020F0502020204030204"/>
                          <a:cs typeface="Calibri" panose="020F0502020204030204"/>
                        </a:rPr>
                        <a:t>Instansi</a:t>
                      </a:r>
                      <a:r>
                        <a:rPr sz="3400" b="1" spc="-70" dirty="0">
                          <a:latin typeface="Calibri" panose="020F0502020204030204"/>
                          <a:cs typeface="Calibri" panose="020F0502020204030204"/>
                        </a:rPr>
                        <a:t> </a:t>
                      </a:r>
                      <a:r>
                        <a:rPr sz="3400" b="1" dirty="0">
                          <a:latin typeface="Calibri" panose="020F0502020204030204"/>
                          <a:cs typeface="Calibri" panose="020F0502020204030204"/>
                        </a:rPr>
                        <a:t>mem</a:t>
                      </a:r>
                      <a:r>
                        <a:rPr lang="en-US" sz="3400" b="1" dirty="0">
                          <a:latin typeface="Calibri" panose="020F0502020204030204"/>
                          <a:cs typeface="Calibri" panose="020F0502020204030204"/>
                        </a:rPr>
                        <a:t>iliki </a:t>
                      </a:r>
                      <a:r>
                        <a:rPr sz="3400" b="1" dirty="0">
                          <a:latin typeface="Calibri" panose="020F0502020204030204"/>
                          <a:cs typeface="Calibri" panose="020F0502020204030204"/>
                        </a:rPr>
                        <a:t>ASN</a:t>
                      </a:r>
                      <a:r>
                        <a:rPr sz="3400" b="1" spc="-70" dirty="0">
                          <a:latin typeface="Calibri" panose="020F0502020204030204"/>
                          <a:cs typeface="Calibri" panose="020F0502020204030204"/>
                        </a:rPr>
                        <a:t> </a:t>
                      </a:r>
                      <a:r>
                        <a:rPr sz="3400" b="1" dirty="0">
                          <a:latin typeface="Calibri" panose="020F0502020204030204"/>
                          <a:cs typeface="Calibri" panose="020F0502020204030204"/>
                        </a:rPr>
                        <a:t>yang</a:t>
                      </a:r>
                      <a:r>
                        <a:rPr sz="3400" b="1" spc="-70" dirty="0">
                          <a:latin typeface="Calibri" panose="020F0502020204030204"/>
                          <a:cs typeface="Calibri" panose="020F0502020204030204"/>
                        </a:rPr>
                        <a:t> </a:t>
                      </a:r>
                      <a:r>
                        <a:rPr sz="3400" b="1" dirty="0">
                          <a:latin typeface="Calibri" panose="020F0502020204030204"/>
                          <a:cs typeface="Calibri" panose="020F0502020204030204"/>
                        </a:rPr>
                        <a:t>sarjana</a:t>
                      </a:r>
                      <a:r>
                        <a:rPr sz="3400" b="1" spc="-65" dirty="0">
                          <a:latin typeface="Calibri" panose="020F0502020204030204"/>
                          <a:cs typeface="Calibri" panose="020F0502020204030204"/>
                        </a:rPr>
                        <a:t> </a:t>
                      </a:r>
                      <a:r>
                        <a:rPr sz="3400" b="1" dirty="0">
                          <a:latin typeface="Calibri" panose="020F0502020204030204"/>
                          <a:cs typeface="Calibri" panose="020F0502020204030204"/>
                        </a:rPr>
                        <a:t>teknik</a:t>
                      </a:r>
                      <a:r>
                        <a:rPr sz="3400" b="1" spc="-70" dirty="0">
                          <a:latin typeface="Calibri" panose="020F0502020204030204"/>
                          <a:cs typeface="Calibri" panose="020F0502020204030204"/>
                        </a:rPr>
                        <a:t> </a:t>
                      </a:r>
                      <a:r>
                        <a:rPr sz="3400" b="1" spc="-20" dirty="0">
                          <a:latin typeface="Calibri" panose="020F0502020204030204"/>
                          <a:cs typeface="Calibri" panose="020F0502020204030204"/>
                        </a:rPr>
                        <a:t>atau </a:t>
                      </a:r>
                      <a:r>
                        <a:rPr sz="3400" b="1" dirty="0">
                          <a:latin typeface="Calibri" panose="020F0502020204030204"/>
                          <a:cs typeface="Calibri" panose="020F0502020204030204"/>
                        </a:rPr>
                        <a:t>sarjana</a:t>
                      </a:r>
                      <a:r>
                        <a:rPr sz="3400" b="1" spc="-75" dirty="0">
                          <a:latin typeface="Calibri" panose="020F0502020204030204"/>
                          <a:cs typeface="Calibri" panose="020F0502020204030204"/>
                        </a:rPr>
                        <a:t> </a:t>
                      </a:r>
                      <a:r>
                        <a:rPr sz="3400" b="1" dirty="0">
                          <a:latin typeface="Calibri" panose="020F0502020204030204"/>
                          <a:cs typeface="Calibri" panose="020F0502020204030204"/>
                        </a:rPr>
                        <a:t>terapan</a:t>
                      </a:r>
                      <a:r>
                        <a:rPr sz="3400" b="1" spc="-70" dirty="0">
                          <a:latin typeface="Calibri" panose="020F0502020204030204"/>
                          <a:cs typeface="Calibri" panose="020F0502020204030204"/>
                        </a:rPr>
                        <a:t> </a:t>
                      </a:r>
                      <a:r>
                        <a:rPr sz="3400" b="1" dirty="0">
                          <a:latin typeface="Calibri" panose="020F0502020204030204"/>
                          <a:cs typeface="Calibri" panose="020F0502020204030204"/>
                        </a:rPr>
                        <a:t>bidang</a:t>
                      </a:r>
                      <a:r>
                        <a:rPr sz="3400" b="1" spc="-75" dirty="0">
                          <a:latin typeface="Calibri" panose="020F0502020204030204"/>
                          <a:cs typeface="Calibri" panose="020F0502020204030204"/>
                        </a:rPr>
                        <a:t> </a:t>
                      </a:r>
                      <a:r>
                        <a:rPr sz="3400" b="1" dirty="0">
                          <a:latin typeface="Calibri" panose="020F0502020204030204"/>
                          <a:cs typeface="Calibri" panose="020F0502020204030204"/>
                        </a:rPr>
                        <a:t>teknik</a:t>
                      </a:r>
                      <a:r>
                        <a:rPr sz="3400" b="1" spc="-70" dirty="0">
                          <a:latin typeface="Calibri" panose="020F0502020204030204"/>
                          <a:cs typeface="Calibri" panose="020F0502020204030204"/>
                        </a:rPr>
                        <a:t> </a:t>
                      </a:r>
                      <a:r>
                        <a:rPr sz="3400" b="1" dirty="0">
                          <a:latin typeface="Calibri" panose="020F0502020204030204"/>
                          <a:cs typeface="Calibri" panose="020F0502020204030204"/>
                        </a:rPr>
                        <a:t>atau</a:t>
                      </a:r>
                      <a:r>
                        <a:rPr sz="3400" b="1" spc="-75" dirty="0">
                          <a:latin typeface="Calibri" panose="020F0502020204030204"/>
                          <a:cs typeface="Calibri" panose="020F0502020204030204"/>
                        </a:rPr>
                        <a:t> </a:t>
                      </a:r>
                      <a:r>
                        <a:rPr sz="3400" b="1" dirty="0">
                          <a:latin typeface="Calibri" panose="020F0502020204030204"/>
                          <a:cs typeface="Calibri" panose="020F0502020204030204"/>
                        </a:rPr>
                        <a:t>sarjana</a:t>
                      </a:r>
                      <a:r>
                        <a:rPr sz="3400" b="1" spc="-75" dirty="0">
                          <a:latin typeface="Calibri" panose="020F0502020204030204"/>
                          <a:cs typeface="Calibri" panose="020F0502020204030204"/>
                        </a:rPr>
                        <a:t> </a:t>
                      </a:r>
                      <a:r>
                        <a:rPr sz="3400" b="1" dirty="0">
                          <a:latin typeface="Calibri" panose="020F0502020204030204"/>
                          <a:cs typeface="Calibri" panose="020F0502020204030204"/>
                        </a:rPr>
                        <a:t>pendidikan</a:t>
                      </a:r>
                      <a:r>
                        <a:rPr sz="3400" b="1" spc="-70" dirty="0">
                          <a:latin typeface="Calibri" panose="020F0502020204030204"/>
                          <a:cs typeface="Calibri" panose="020F0502020204030204"/>
                        </a:rPr>
                        <a:t> </a:t>
                      </a:r>
                      <a:r>
                        <a:rPr sz="3400" b="1" dirty="0">
                          <a:latin typeface="Calibri" panose="020F0502020204030204"/>
                          <a:cs typeface="Calibri" panose="020F0502020204030204"/>
                        </a:rPr>
                        <a:t>bidang</a:t>
                      </a:r>
                      <a:r>
                        <a:rPr sz="3400" b="1" spc="-75" dirty="0">
                          <a:latin typeface="Calibri" panose="020F0502020204030204"/>
                          <a:cs typeface="Calibri" panose="020F0502020204030204"/>
                        </a:rPr>
                        <a:t> </a:t>
                      </a:r>
                      <a:r>
                        <a:rPr sz="3400" b="1" dirty="0">
                          <a:latin typeface="Calibri" panose="020F0502020204030204"/>
                          <a:cs typeface="Calibri" panose="020F0502020204030204"/>
                        </a:rPr>
                        <a:t>teknik</a:t>
                      </a:r>
                      <a:r>
                        <a:rPr sz="3400" b="1" spc="-70" dirty="0">
                          <a:latin typeface="Calibri" panose="020F0502020204030204"/>
                          <a:cs typeface="Calibri" panose="020F0502020204030204"/>
                        </a:rPr>
                        <a:t> </a:t>
                      </a:r>
                      <a:r>
                        <a:rPr sz="3400" b="1" spc="-20" dirty="0">
                          <a:latin typeface="Calibri" panose="020F0502020204030204"/>
                          <a:cs typeface="Calibri" panose="020F0502020204030204"/>
                        </a:rPr>
                        <a:t>atau </a:t>
                      </a:r>
                      <a:r>
                        <a:rPr sz="3400" b="1" dirty="0">
                          <a:latin typeface="Calibri" panose="020F0502020204030204"/>
                          <a:cs typeface="Calibri" panose="020F0502020204030204"/>
                        </a:rPr>
                        <a:t>sarjana</a:t>
                      </a:r>
                      <a:r>
                        <a:rPr sz="3400" b="1" spc="-95" dirty="0">
                          <a:latin typeface="Calibri" panose="020F0502020204030204"/>
                          <a:cs typeface="Calibri" panose="020F0502020204030204"/>
                        </a:rPr>
                        <a:t> </a:t>
                      </a:r>
                      <a:r>
                        <a:rPr sz="3400" b="1" dirty="0">
                          <a:latin typeface="Calibri" panose="020F0502020204030204"/>
                          <a:cs typeface="Calibri" panose="020F0502020204030204"/>
                        </a:rPr>
                        <a:t>sains</a:t>
                      </a:r>
                      <a:r>
                        <a:rPr sz="3400" b="1" spc="-90" dirty="0">
                          <a:latin typeface="Calibri" panose="020F0502020204030204"/>
                          <a:cs typeface="Calibri" panose="020F0502020204030204"/>
                        </a:rPr>
                        <a:t> </a:t>
                      </a:r>
                      <a:r>
                        <a:rPr lang="en-US" sz="3400" b="1" spc="-90" dirty="0">
                          <a:latin typeface="Calibri" panose="020F0502020204030204"/>
                          <a:cs typeface="Calibri" panose="020F0502020204030204"/>
                        </a:rPr>
                        <a:t>yang telah berkontribusi pada profesi Insinyur pada kegiatan pembangunan bidang keinsinyuran atau terlibat dalam penyusunan kebijakan?</a:t>
                      </a:r>
                      <a:endParaRPr sz="3400" b="1">
                        <a:latin typeface="Calibri" panose="020F0502020204030204"/>
                        <a:cs typeface="Calibri" panose="020F0502020204030204"/>
                      </a:endParaRPr>
                    </a:p>
                  </a:txBody>
                  <a:tcPr marL="0" marR="0" marT="10287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chemeClr val="accent6">
                        <a:lumMod val="20000"/>
                        <a:lumOff val="80000"/>
                      </a:schemeClr>
                    </a:solidFill>
                  </a:tcPr>
                </a:tc>
              </a:tr>
              <a:tr h="2228215">
                <a:tc>
                  <a:txBody>
                    <a:bodyPr/>
                    <a:lstStyle/>
                    <a:p>
                      <a:pPr>
                        <a:lnSpc>
                          <a:spcPct val="100000"/>
                        </a:lnSpc>
                        <a:spcBef>
                          <a:spcPts val="2815"/>
                        </a:spcBef>
                      </a:pPr>
                      <a:endParaRPr sz="3400" b="1">
                        <a:latin typeface="Times New Roman" panose="02020603050405020304"/>
                        <a:cs typeface="Times New Roman" panose="02020603050405020304"/>
                      </a:endParaRPr>
                    </a:p>
                    <a:p>
                      <a:pPr algn="ctr">
                        <a:lnSpc>
                          <a:spcPct val="100000"/>
                        </a:lnSpc>
                      </a:pPr>
                      <a:r>
                        <a:rPr lang="en-US" sz="3400" b="1">
                          <a:latin typeface="Calibri" panose="020F0502020204030204"/>
                          <a:cs typeface="Calibri" panose="020F0502020204030204"/>
                        </a:rPr>
                        <a:t>A1.3</a:t>
                      </a:r>
                      <a:endParaRPr lang="en-US" sz="3400" b="1">
                        <a:latin typeface="Calibri" panose="020F0502020204030204"/>
                        <a:cs typeface="Calibri" panose="020F0502020204030204"/>
                      </a:endParaRPr>
                    </a:p>
                  </a:txBody>
                  <a:tcPr marL="0" marR="0" marT="357505" marB="0">
                    <a:lnL w="19050">
                      <a:solidFill>
                        <a:srgbClr val="000000"/>
                      </a:solidFill>
                      <a:prstDash val="solid"/>
                    </a:lnL>
                    <a:lnR w="19050">
                      <a:solidFill>
                        <a:srgbClr val="000000"/>
                      </a:solidFill>
                      <a:prstDash val="solid"/>
                    </a:lnR>
                    <a:lnT w="19050">
                      <a:solidFill>
                        <a:srgbClr val="000000"/>
                      </a:solidFill>
                      <a:prstDash val="solid"/>
                    </a:lnT>
                    <a:lnB w="12700">
                      <a:solidFill>
                        <a:schemeClr val="tx1"/>
                      </a:solidFill>
                      <a:prstDash val="solid"/>
                    </a:lnB>
                    <a:solidFill>
                      <a:schemeClr val="accent1">
                        <a:lumMod val="20000"/>
                        <a:lumOff val="80000"/>
                      </a:schemeClr>
                    </a:solidFill>
                  </a:tcPr>
                </a:tc>
                <a:tc>
                  <a:txBody>
                    <a:bodyPr/>
                    <a:lstStyle/>
                    <a:p>
                      <a:pPr marL="77470" marR="74295">
                        <a:lnSpc>
                          <a:spcPts val="4050"/>
                        </a:lnSpc>
                        <a:spcBef>
                          <a:spcPts val="810"/>
                        </a:spcBef>
                      </a:pPr>
                      <a:r>
                        <a:rPr sz="3400" b="1" dirty="0">
                          <a:latin typeface="Calibri" panose="020F0502020204030204"/>
                          <a:cs typeface="Calibri" panose="020F0502020204030204"/>
                        </a:rPr>
                        <a:t>Apakah</a:t>
                      </a:r>
                      <a:r>
                        <a:rPr sz="3400" b="1" spc="-75" dirty="0">
                          <a:latin typeface="Calibri" panose="020F0502020204030204"/>
                          <a:cs typeface="Calibri" panose="020F0502020204030204"/>
                        </a:rPr>
                        <a:t> </a:t>
                      </a:r>
                      <a:r>
                        <a:rPr lang="en-US" sz="3400" b="1" spc="-75" dirty="0">
                          <a:latin typeface="Calibri" panose="020F0502020204030204"/>
                          <a:cs typeface="Calibri" panose="020F0502020204030204"/>
                        </a:rPr>
                        <a:t>Instansi memberikan  kesempatan bagi ASN yang </a:t>
                      </a:r>
                      <a:r>
                        <a:rPr sz="3400" b="1" dirty="0">
                          <a:latin typeface="Calibri" panose="020F0502020204030204"/>
                          <a:cs typeface="Calibri" panose="020F0502020204030204"/>
                          <a:sym typeface="+mn-ea"/>
                        </a:rPr>
                        <a:t>sarjana</a:t>
                      </a:r>
                      <a:r>
                        <a:rPr sz="3400" b="1" spc="-65" dirty="0">
                          <a:latin typeface="Calibri" panose="020F0502020204030204"/>
                          <a:cs typeface="Calibri" panose="020F0502020204030204"/>
                          <a:sym typeface="+mn-ea"/>
                        </a:rPr>
                        <a:t> </a:t>
                      </a:r>
                      <a:r>
                        <a:rPr sz="3400" b="1" dirty="0">
                          <a:latin typeface="Calibri" panose="020F0502020204030204"/>
                          <a:cs typeface="Calibri" panose="020F0502020204030204"/>
                          <a:sym typeface="+mn-ea"/>
                        </a:rPr>
                        <a:t>teknik</a:t>
                      </a:r>
                      <a:r>
                        <a:rPr sz="3400" b="1" spc="-70" dirty="0">
                          <a:latin typeface="Calibri" panose="020F0502020204030204"/>
                          <a:cs typeface="Calibri" panose="020F0502020204030204"/>
                          <a:sym typeface="+mn-ea"/>
                        </a:rPr>
                        <a:t> </a:t>
                      </a:r>
                      <a:r>
                        <a:rPr sz="3400" b="1" spc="-20" dirty="0">
                          <a:latin typeface="Calibri" panose="020F0502020204030204"/>
                          <a:cs typeface="Calibri" panose="020F0502020204030204"/>
                          <a:sym typeface="+mn-ea"/>
                        </a:rPr>
                        <a:t>atau </a:t>
                      </a:r>
                      <a:r>
                        <a:rPr sz="3400" b="1" dirty="0">
                          <a:latin typeface="Calibri" panose="020F0502020204030204"/>
                          <a:cs typeface="Calibri" panose="020F0502020204030204"/>
                          <a:sym typeface="+mn-ea"/>
                        </a:rPr>
                        <a:t>sarjana</a:t>
                      </a:r>
                      <a:r>
                        <a:rPr sz="3400" b="1" spc="-75" dirty="0">
                          <a:latin typeface="Calibri" panose="020F0502020204030204"/>
                          <a:cs typeface="Calibri" panose="020F0502020204030204"/>
                          <a:sym typeface="+mn-ea"/>
                        </a:rPr>
                        <a:t> </a:t>
                      </a:r>
                      <a:r>
                        <a:rPr sz="3400" b="1" dirty="0">
                          <a:latin typeface="Calibri" panose="020F0502020204030204"/>
                          <a:cs typeface="Calibri" panose="020F0502020204030204"/>
                          <a:sym typeface="+mn-ea"/>
                        </a:rPr>
                        <a:t>terapan</a:t>
                      </a:r>
                      <a:r>
                        <a:rPr sz="3400" b="1" spc="-70" dirty="0">
                          <a:latin typeface="Calibri" panose="020F0502020204030204"/>
                          <a:cs typeface="Calibri" panose="020F0502020204030204"/>
                          <a:sym typeface="+mn-ea"/>
                        </a:rPr>
                        <a:t> </a:t>
                      </a:r>
                      <a:r>
                        <a:rPr sz="3400" b="1" dirty="0">
                          <a:latin typeface="Calibri" panose="020F0502020204030204"/>
                          <a:cs typeface="Calibri" panose="020F0502020204030204"/>
                          <a:sym typeface="+mn-ea"/>
                        </a:rPr>
                        <a:t>bidang</a:t>
                      </a:r>
                      <a:r>
                        <a:rPr sz="3400" b="1" spc="-75" dirty="0">
                          <a:latin typeface="Calibri" panose="020F0502020204030204"/>
                          <a:cs typeface="Calibri" panose="020F0502020204030204"/>
                          <a:sym typeface="+mn-ea"/>
                        </a:rPr>
                        <a:t> </a:t>
                      </a:r>
                      <a:r>
                        <a:rPr sz="3400" b="1" dirty="0">
                          <a:latin typeface="Calibri" panose="020F0502020204030204"/>
                          <a:cs typeface="Calibri" panose="020F0502020204030204"/>
                          <a:sym typeface="+mn-ea"/>
                        </a:rPr>
                        <a:t>teknik</a:t>
                      </a:r>
                      <a:r>
                        <a:rPr sz="3400" b="1" spc="-70" dirty="0">
                          <a:latin typeface="Calibri" panose="020F0502020204030204"/>
                          <a:cs typeface="Calibri" panose="020F0502020204030204"/>
                          <a:sym typeface="+mn-ea"/>
                        </a:rPr>
                        <a:t> </a:t>
                      </a:r>
                      <a:r>
                        <a:rPr sz="3400" b="1" dirty="0">
                          <a:latin typeface="Calibri" panose="020F0502020204030204"/>
                          <a:cs typeface="Calibri" panose="020F0502020204030204"/>
                          <a:sym typeface="+mn-ea"/>
                        </a:rPr>
                        <a:t>atau</a:t>
                      </a:r>
                      <a:r>
                        <a:rPr sz="3400" b="1" spc="-75" dirty="0">
                          <a:latin typeface="Calibri" panose="020F0502020204030204"/>
                          <a:cs typeface="Calibri" panose="020F0502020204030204"/>
                          <a:sym typeface="+mn-ea"/>
                        </a:rPr>
                        <a:t> </a:t>
                      </a:r>
                      <a:r>
                        <a:rPr sz="3400" b="1" dirty="0">
                          <a:latin typeface="Calibri" panose="020F0502020204030204"/>
                          <a:cs typeface="Calibri" panose="020F0502020204030204"/>
                          <a:sym typeface="+mn-ea"/>
                        </a:rPr>
                        <a:t>sarjana</a:t>
                      </a:r>
                      <a:r>
                        <a:rPr sz="3400" b="1" spc="-75" dirty="0">
                          <a:latin typeface="Calibri" panose="020F0502020204030204"/>
                          <a:cs typeface="Calibri" panose="020F0502020204030204"/>
                          <a:sym typeface="+mn-ea"/>
                        </a:rPr>
                        <a:t> </a:t>
                      </a:r>
                      <a:r>
                        <a:rPr sz="3400" b="1" dirty="0">
                          <a:latin typeface="Calibri" panose="020F0502020204030204"/>
                          <a:cs typeface="Calibri" panose="020F0502020204030204"/>
                          <a:sym typeface="+mn-ea"/>
                        </a:rPr>
                        <a:t>pendidikan</a:t>
                      </a:r>
                      <a:r>
                        <a:rPr sz="3400" b="1" spc="-70" dirty="0">
                          <a:latin typeface="Calibri" panose="020F0502020204030204"/>
                          <a:cs typeface="Calibri" panose="020F0502020204030204"/>
                          <a:sym typeface="+mn-ea"/>
                        </a:rPr>
                        <a:t> </a:t>
                      </a:r>
                      <a:r>
                        <a:rPr sz="3400" b="1" dirty="0">
                          <a:latin typeface="Calibri" panose="020F0502020204030204"/>
                          <a:cs typeface="Calibri" panose="020F0502020204030204"/>
                          <a:sym typeface="+mn-ea"/>
                        </a:rPr>
                        <a:t>bidang</a:t>
                      </a:r>
                      <a:r>
                        <a:rPr sz="3400" b="1" spc="-75" dirty="0">
                          <a:latin typeface="Calibri" panose="020F0502020204030204"/>
                          <a:cs typeface="Calibri" panose="020F0502020204030204"/>
                          <a:sym typeface="+mn-ea"/>
                        </a:rPr>
                        <a:t> </a:t>
                      </a:r>
                      <a:r>
                        <a:rPr sz="3400" b="1" dirty="0">
                          <a:latin typeface="Calibri" panose="020F0502020204030204"/>
                          <a:cs typeface="Calibri" panose="020F0502020204030204"/>
                          <a:sym typeface="+mn-ea"/>
                        </a:rPr>
                        <a:t>teknik</a:t>
                      </a:r>
                      <a:r>
                        <a:rPr sz="3400" b="1" spc="-70" dirty="0">
                          <a:latin typeface="Calibri" panose="020F0502020204030204"/>
                          <a:cs typeface="Calibri" panose="020F0502020204030204"/>
                          <a:sym typeface="+mn-ea"/>
                        </a:rPr>
                        <a:t> </a:t>
                      </a:r>
                      <a:r>
                        <a:rPr sz="3400" b="1" spc="-20" dirty="0">
                          <a:latin typeface="Calibri" panose="020F0502020204030204"/>
                          <a:cs typeface="Calibri" panose="020F0502020204030204"/>
                          <a:sym typeface="+mn-ea"/>
                        </a:rPr>
                        <a:t>atau </a:t>
                      </a:r>
                      <a:r>
                        <a:rPr sz="3400" b="1" dirty="0">
                          <a:latin typeface="Calibri" panose="020F0502020204030204"/>
                          <a:cs typeface="Calibri" panose="020F0502020204030204"/>
                          <a:sym typeface="+mn-ea"/>
                        </a:rPr>
                        <a:t>sarjana</a:t>
                      </a:r>
                      <a:r>
                        <a:rPr sz="3400" b="1" spc="-95" dirty="0">
                          <a:latin typeface="Calibri" panose="020F0502020204030204"/>
                          <a:cs typeface="Calibri" panose="020F0502020204030204"/>
                          <a:sym typeface="+mn-ea"/>
                        </a:rPr>
                        <a:t> </a:t>
                      </a:r>
                      <a:r>
                        <a:rPr sz="3400" b="1" dirty="0">
                          <a:latin typeface="Calibri" panose="020F0502020204030204"/>
                          <a:cs typeface="Calibri" panose="020F0502020204030204"/>
                          <a:sym typeface="+mn-ea"/>
                        </a:rPr>
                        <a:t>sains</a:t>
                      </a:r>
                      <a:r>
                        <a:rPr lang="en-US" sz="3400" b="1" dirty="0">
                          <a:latin typeface="Calibri" panose="020F0502020204030204"/>
                          <a:cs typeface="Calibri" panose="020F0502020204030204"/>
                          <a:sym typeface="+mn-ea"/>
                        </a:rPr>
                        <a:t> untuk menjadi pengurus atau mengikuti kegiatan PII</a:t>
                      </a:r>
                      <a:r>
                        <a:rPr sz="3400" b="1" spc="-10" dirty="0">
                          <a:latin typeface="Calibri" panose="020F0502020204030204"/>
                          <a:cs typeface="Calibri" panose="020F0502020204030204"/>
                        </a:rPr>
                        <a:t>?</a:t>
                      </a:r>
                      <a:endParaRPr sz="3400" b="1">
                        <a:latin typeface="Calibri" panose="020F0502020204030204"/>
                        <a:cs typeface="Calibri" panose="020F0502020204030204"/>
                      </a:endParaRPr>
                    </a:p>
                  </a:txBody>
                  <a:tcPr marL="0" marR="0" marT="102870" marB="0" anchor="ctr" anchorCtr="0">
                    <a:lnL w="19050">
                      <a:solidFill>
                        <a:srgbClr val="000000"/>
                      </a:solidFill>
                      <a:prstDash val="solid"/>
                    </a:lnL>
                    <a:lnR w="19050">
                      <a:solidFill>
                        <a:srgbClr val="000000"/>
                      </a:solidFill>
                      <a:prstDash val="solid"/>
                    </a:lnR>
                    <a:lnT w="19050">
                      <a:solidFill>
                        <a:srgbClr val="000000"/>
                      </a:solidFill>
                      <a:prstDash val="solid"/>
                    </a:lnT>
                    <a:lnB w="12700">
                      <a:solidFill>
                        <a:schemeClr val="tx1"/>
                      </a:solidFill>
                      <a:prstDash val="solid"/>
                    </a:lnB>
                    <a:solidFill>
                      <a:schemeClr val="accent1">
                        <a:lumMod val="20000"/>
                        <a:lumOff val="80000"/>
                      </a:schemeClr>
                    </a:solidFill>
                  </a:tcP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1" cstate="print"/>
          <a:stretch>
            <a:fillRect/>
          </a:stretch>
        </p:blipFill>
        <p:spPr>
          <a:xfrm>
            <a:off x="8536" y="0"/>
            <a:ext cx="18280369" cy="10287000"/>
          </a:xfrm>
          <a:prstGeom prst="rect">
            <a:avLst/>
          </a:prstGeom>
        </p:spPr>
      </p:pic>
      <p:sp>
        <p:nvSpPr>
          <p:cNvPr id="3" name="object 3"/>
          <p:cNvSpPr txBox="1"/>
          <p:nvPr/>
        </p:nvSpPr>
        <p:spPr>
          <a:xfrm>
            <a:off x="1233805" y="1409700"/>
            <a:ext cx="16045180" cy="824865"/>
          </a:xfrm>
          <a:prstGeom prst="rect">
            <a:avLst/>
          </a:prstGeom>
        </p:spPr>
        <p:txBody>
          <a:bodyPr vert="horz" wrap="square" lIns="0" tIns="12700" rIns="0" bIns="0" rtlCol="0">
            <a:spAutoFit/>
          </a:bodyPr>
          <a:lstStyle/>
          <a:p>
            <a:pPr marL="12700" algn="ctr">
              <a:lnSpc>
                <a:spcPct val="100000"/>
              </a:lnSpc>
              <a:spcBef>
                <a:spcPts val="100"/>
              </a:spcBef>
            </a:pPr>
            <a:r>
              <a:rPr sz="2800" b="1" spc="229" dirty="0">
                <a:solidFill>
                  <a:schemeClr val="tx1"/>
                </a:solidFill>
                <a:latin typeface="Arial MT"/>
                <a:cs typeface="Arial MT"/>
              </a:rPr>
              <a:t>Metodologi</a:t>
            </a:r>
            <a:r>
              <a:rPr sz="2800" b="1" spc="80" dirty="0">
                <a:solidFill>
                  <a:schemeClr val="tx1"/>
                </a:solidFill>
                <a:latin typeface="Arial MT"/>
                <a:cs typeface="Arial MT"/>
              </a:rPr>
              <a:t> </a:t>
            </a:r>
            <a:r>
              <a:rPr sz="2800" b="1" spc="100" dirty="0">
                <a:solidFill>
                  <a:schemeClr val="tx1"/>
                </a:solidFill>
                <a:latin typeface="Arial MT"/>
                <a:cs typeface="Arial MT"/>
              </a:rPr>
              <a:t>Pengukuran</a:t>
            </a:r>
            <a:r>
              <a:rPr sz="2800" b="1" spc="85" dirty="0">
                <a:solidFill>
                  <a:schemeClr val="tx1"/>
                </a:solidFill>
                <a:latin typeface="Arial MT"/>
                <a:cs typeface="Arial MT"/>
              </a:rPr>
              <a:t> </a:t>
            </a:r>
            <a:r>
              <a:rPr sz="2800" b="1" spc="80" dirty="0">
                <a:solidFill>
                  <a:schemeClr val="tx1"/>
                </a:solidFill>
                <a:latin typeface="Arial MT"/>
                <a:cs typeface="Arial MT"/>
              </a:rPr>
              <a:t>Indeks </a:t>
            </a:r>
            <a:r>
              <a:rPr sz="2800" b="1" spc="95" dirty="0">
                <a:solidFill>
                  <a:schemeClr val="tx1"/>
                </a:solidFill>
                <a:latin typeface="Arial MT"/>
                <a:cs typeface="Arial MT"/>
              </a:rPr>
              <a:t>Keinsinyuran</a:t>
            </a:r>
            <a:r>
              <a:rPr sz="2800" b="1" spc="85" dirty="0">
                <a:solidFill>
                  <a:schemeClr val="tx1"/>
                </a:solidFill>
                <a:latin typeface="Arial MT"/>
                <a:cs typeface="Arial MT"/>
              </a:rPr>
              <a:t> </a:t>
            </a:r>
            <a:r>
              <a:rPr sz="2800" b="1" spc="-25" dirty="0">
                <a:solidFill>
                  <a:schemeClr val="tx1"/>
                </a:solidFill>
                <a:latin typeface="Arial MT"/>
                <a:cs typeface="Arial MT"/>
              </a:rPr>
              <a:t>PII</a:t>
            </a:r>
            <a:endParaRPr sz="2800" b="1">
              <a:solidFill>
                <a:schemeClr val="tx1"/>
              </a:solidFill>
              <a:latin typeface="Arial MT"/>
              <a:cs typeface="Arial MT"/>
            </a:endParaRPr>
          </a:p>
          <a:p>
            <a:pPr marR="5080" algn="ctr">
              <a:lnSpc>
                <a:spcPct val="100000"/>
              </a:lnSpc>
              <a:spcBef>
                <a:spcPts val="95"/>
              </a:spcBef>
              <a:tabLst>
                <a:tab pos="1038860" algn="l"/>
              </a:tabLst>
            </a:pPr>
            <a:r>
              <a:rPr sz="2400" spc="-25" dirty="0">
                <a:solidFill>
                  <a:srgbClr val="FFFFFF"/>
                </a:solidFill>
                <a:latin typeface="Arial MT"/>
                <a:cs typeface="Arial MT"/>
              </a:rPr>
              <a:t>ERM</a:t>
            </a:r>
            <a:r>
              <a:rPr sz="2400" dirty="0">
                <a:solidFill>
                  <a:srgbClr val="FFFFFF"/>
                </a:solidFill>
                <a:latin typeface="Arial MT"/>
                <a:cs typeface="Arial MT"/>
              </a:rPr>
              <a:t>	</a:t>
            </a:r>
            <a:r>
              <a:rPr sz="2400" spc="-10" dirty="0">
                <a:solidFill>
                  <a:srgbClr val="FFFFFF"/>
                </a:solidFill>
                <a:latin typeface="Arial MT"/>
                <a:cs typeface="Arial MT"/>
              </a:rPr>
              <a:t>ALAHAN</a:t>
            </a:r>
            <a:endParaRPr sz="2400">
              <a:latin typeface="Arial MT"/>
              <a:cs typeface="Arial MT"/>
            </a:endParaRPr>
          </a:p>
        </p:txBody>
      </p:sp>
      <p:sp>
        <p:nvSpPr>
          <p:cNvPr id="4" name="object 4"/>
          <p:cNvSpPr txBox="1">
            <a:spLocks noGrp="1"/>
          </p:cNvSpPr>
          <p:nvPr>
            <p:ph type="title"/>
          </p:nvPr>
        </p:nvSpPr>
        <p:spPr>
          <a:xfrm>
            <a:off x="205105" y="635000"/>
            <a:ext cx="17827625" cy="694055"/>
          </a:xfrm>
          <a:prstGeom prst="rect">
            <a:avLst/>
          </a:prstGeom>
        </p:spPr>
        <p:txBody>
          <a:bodyPr vert="horz" wrap="square" lIns="0" tIns="12065" rIns="0" bIns="0" rtlCol="0">
            <a:spAutoFit/>
          </a:bodyPr>
          <a:lstStyle/>
          <a:p>
            <a:pPr marL="12700">
              <a:lnSpc>
                <a:spcPct val="100000"/>
              </a:lnSpc>
              <a:spcBef>
                <a:spcPts val="95"/>
              </a:spcBef>
            </a:pPr>
            <a:r>
              <a:rPr lang="en-US" sz="6825" spc="-37" baseline="-3000" dirty="0">
                <a:solidFill>
                  <a:srgbClr val="040E0C"/>
                </a:solidFill>
                <a:latin typeface="Microsoft JhengHei UI" panose="020B0604030504040204" charset="-120"/>
                <a:cs typeface="Microsoft JhengHei UI" panose="020B0604030504040204" charset="-120"/>
              </a:rPr>
              <a:t> </a:t>
            </a:r>
            <a:r>
              <a:rPr sz="6825" spc="-37" baseline="-3000" dirty="0">
                <a:solidFill>
                  <a:srgbClr val="040E0C"/>
                </a:solidFill>
                <a:latin typeface="Microsoft JhengHei UI" panose="020B0604030504040204" charset="-120"/>
                <a:cs typeface="Microsoft JhengHei UI" panose="020B0604030504040204" charset="-120"/>
              </a:rPr>
              <a:t>2.</a:t>
            </a:r>
            <a:r>
              <a:rPr sz="6825" spc="-532" baseline="-3000" dirty="0">
                <a:solidFill>
                  <a:srgbClr val="040E0C"/>
                </a:solidFill>
                <a:latin typeface="Microsoft JhengHei UI" panose="020B0604030504040204" charset="-120"/>
                <a:cs typeface="Microsoft JhengHei UI" panose="020B0604030504040204" charset="-120"/>
              </a:rPr>
              <a:t> </a:t>
            </a:r>
            <a:r>
              <a:rPr lang="en-US" sz="6825" spc="-532" baseline="-3000" dirty="0">
                <a:solidFill>
                  <a:srgbClr val="040E0C"/>
                </a:solidFill>
                <a:latin typeface="Microsoft JhengHei UI" panose="020B0604030504040204" charset="-120"/>
                <a:cs typeface="Microsoft JhengHei UI" panose="020B0604030504040204" charset="-120"/>
              </a:rPr>
              <a:t>    </a:t>
            </a:r>
            <a:r>
              <a:rPr sz="4000" spc="-20" dirty="0">
                <a:solidFill>
                  <a:srgbClr val="040E0C"/>
                </a:solidFill>
              </a:rPr>
              <a:t>LATAR</a:t>
            </a:r>
            <a:r>
              <a:rPr sz="4000" spc="-355" dirty="0">
                <a:solidFill>
                  <a:srgbClr val="040E0C"/>
                </a:solidFill>
              </a:rPr>
              <a:t> </a:t>
            </a:r>
            <a:r>
              <a:rPr sz="4000" spc="-40" dirty="0">
                <a:solidFill>
                  <a:srgbClr val="040E0C"/>
                </a:solidFill>
              </a:rPr>
              <a:t>BELAKANG</a:t>
            </a:r>
            <a:r>
              <a:rPr sz="4000" spc="-305" dirty="0">
                <a:solidFill>
                  <a:srgbClr val="040E0C"/>
                </a:solidFill>
              </a:rPr>
              <a:t> </a:t>
            </a:r>
            <a:r>
              <a:rPr sz="4000" dirty="0">
                <a:solidFill>
                  <a:srgbClr val="040E0C"/>
                </a:solidFill>
              </a:rPr>
              <a:t>DAN</a:t>
            </a:r>
            <a:r>
              <a:rPr sz="4000" spc="-260" dirty="0">
                <a:solidFill>
                  <a:srgbClr val="040E0C"/>
                </a:solidFill>
              </a:rPr>
              <a:t> </a:t>
            </a:r>
            <a:r>
              <a:rPr sz="4000" spc="-85" dirty="0">
                <a:solidFill>
                  <a:srgbClr val="040E0C"/>
                </a:solidFill>
              </a:rPr>
              <a:t>KONSEP</a:t>
            </a:r>
            <a:r>
              <a:rPr sz="4000" spc="-265" dirty="0">
                <a:solidFill>
                  <a:srgbClr val="040E0C"/>
                </a:solidFill>
              </a:rPr>
              <a:t> </a:t>
            </a:r>
            <a:r>
              <a:rPr sz="4000" spc="-254" dirty="0">
                <a:solidFill>
                  <a:srgbClr val="040E0C"/>
                </a:solidFill>
              </a:rPr>
              <a:t>INDEKS</a:t>
            </a:r>
            <a:r>
              <a:rPr sz="4000" spc="-185" dirty="0">
                <a:solidFill>
                  <a:srgbClr val="040E0C"/>
                </a:solidFill>
              </a:rPr>
              <a:t> </a:t>
            </a:r>
            <a:r>
              <a:rPr sz="4000" spc="-270" dirty="0">
                <a:solidFill>
                  <a:srgbClr val="040E0C"/>
                </a:solidFill>
              </a:rPr>
              <a:t>KEINSINYURAN</a:t>
            </a:r>
            <a:r>
              <a:rPr lang="en-US" sz="4000" spc="-270" dirty="0">
                <a:solidFill>
                  <a:srgbClr val="040E0C"/>
                </a:solidFill>
              </a:rPr>
              <a:t> PII</a:t>
            </a:r>
            <a:endParaRPr lang="en-US" sz="4000" spc="-270" dirty="0">
              <a:solidFill>
                <a:srgbClr val="040E0C"/>
              </a:solidFill>
              <a:latin typeface="Microsoft JhengHei UI" panose="020B0604030504040204" charset="-120"/>
              <a:cs typeface="Microsoft JhengHei UI" panose="020B0604030504040204" charset="-120"/>
            </a:endParaRPr>
          </a:p>
        </p:txBody>
      </p:sp>
      <p:graphicFrame>
        <p:nvGraphicFramePr>
          <p:cNvPr id="5" name="object 5"/>
          <p:cNvGraphicFramePr>
            <a:graphicFrameLocks noGrp="1"/>
          </p:cNvGraphicFramePr>
          <p:nvPr>
            <p:custDataLst>
              <p:tags r:id="rId2"/>
            </p:custDataLst>
          </p:nvPr>
        </p:nvGraphicFramePr>
        <p:xfrm>
          <a:off x="642620" y="2171700"/>
          <a:ext cx="16687165" cy="7546975"/>
        </p:xfrm>
        <a:graphic>
          <a:graphicData uri="http://schemas.openxmlformats.org/drawingml/2006/table">
            <a:tbl>
              <a:tblPr firstRow="1" bandRow="1">
                <a:tableStyleId>{2D5ABB26-0587-4C30-8999-92F81FD0307C}</a:tableStyleId>
              </a:tblPr>
              <a:tblGrid>
                <a:gridCol w="1801495"/>
                <a:gridCol w="14885670"/>
              </a:tblGrid>
              <a:tr h="833755">
                <a:tc gridSpan="2">
                  <a:txBody>
                    <a:bodyPr/>
                    <a:lstStyle/>
                    <a:p>
                      <a:pPr algn="ctr">
                        <a:lnSpc>
                          <a:spcPct val="100000"/>
                        </a:lnSpc>
                        <a:spcBef>
                          <a:spcPts val="750"/>
                        </a:spcBef>
                      </a:pPr>
                      <a:r>
                        <a:rPr lang="en-US" sz="3600" b="1" spc="-10" dirty="0">
                          <a:latin typeface="Calibri" panose="020F0502020204030204"/>
                          <a:cs typeface="Calibri" panose="020F0502020204030204"/>
                        </a:rPr>
                        <a:t>III.   </a:t>
                      </a:r>
                      <a:r>
                        <a:rPr sz="3600" b="1" spc="-10" dirty="0">
                          <a:latin typeface="Calibri" panose="020F0502020204030204"/>
                          <a:cs typeface="Calibri" panose="020F0502020204030204"/>
                        </a:rPr>
                        <a:t>P</a:t>
                      </a:r>
                      <a:r>
                        <a:rPr lang="en-US" sz="3600" b="1" spc="-10" dirty="0">
                          <a:latin typeface="Calibri" panose="020F0502020204030204"/>
                          <a:cs typeface="Calibri" panose="020F0502020204030204"/>
                        </a:rPr>
                        <a:t>ARAMETER</a:t>
                      </a:r>
                      <a:endParaRPr lang="en-US" sz="3600" b="1" spc="-10" dirty="0">
                        <a:latin typeface="Calibri" panose="020F0502020204030204"/>
                        <a:cs typeface="Calibri" panose="020F0502020204030204"/>
                      </a:endParaRPr>
                    </a:p>
                  </a:txBody>
                  <a:tcPr marL="0" marR="0" marT="9525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C000"/>
                    </a:solidFill>
                  </a:tcPr>
                </a:tc>
                <a:tc hMerge="1">
                  <a:tcPr marL="0" marR="0" marT="0" marB="0"/>
                </a:tc>
              </a:tr>
              <a:tr h="2242820">
                <a:tc>
                  <a:txBody>
                    <a:bodyPr/>
                    <a:lstStyle/>
                    <a:p>
                      <a:pPr>
                        <a:lnSpc>
                          <a:spcPct val="100000"/>
                        </a:lnSpc>
                        <a:spcBef>
                          <a:spcPts val="2815"/>
                        </a:spcBef>
                      </a:pPr>
                      <a:endParaRPr sz="3400" b="1">
                        <a:latin typeface="Times New Roman" panose="02020603050405020304"/>
                        <a:cs typeface="Times New Roman" panose="02020603050405020304"/>
                      </a:endParaRPr>
                    </a:p>
                    <a:p>
                      <a:pPr algn="ctr">
                        <a:lnSpc>
                          <a:spcPct val="100000"/>
                        </a:lnSpc>
                      </a:pPr>
                      <a:r>
                        <a:rPr lang="en-US" sz="3400" b="1" spc="-50" dirty="0">
                          <a:latin typeface="Calibri" panose="020F0502020204030204"/>
                          <a:cs typeface="Calibri" panose="020F0502020204030204"/>
                        </a:rPr>
                        <a:t>A2.</a:t>
                      </a:r>
                      <a:r>
                        <a:rPr sz="3400" b="1" spc="-50" dirty="0">
                          <a:latin typeface="Calibri" panose="020F0502020204030204"/>
                          <a:cs typeface="Calibri" panose="020F0502020204030204"/>
                        </a:rPr>
                        <a:t>4</a:t>
                      </a:r>
                      <a:endParaRPr sz="3400" b="1">
                        <a:latin typeface="Calibri" panose="020F0502020204030204"/>
                        <a:cs typeface="Calibri" panose="020F0502020204030204"/>
                      </a:endParaRPr>
                    </a:p>
                  </a:txBody>
                  <a:tcPr marL="0" marR="0" marT="35750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00"/>
                    </a:solidFill>
                  </a:tcPr>
                </a:tc>
                <a:tc>
                  <a:txBody>
                    <a:bodyPr/>
                    <a:lstStyle/>
                    <a:p>
                      <a:pPr marL="77470" marR="69850" algn="just">
                        <a:lnSpc>
                          <a:spcPts val="4050"/>
                        </a:lnSpc>
                        <a:spcBef>
                          <a:spcPts val="810"/>
                        </a:spcBef>
                      </a:pPr>
                      <a:r>
                        <a:rPr sz="3400" b="1" dirty="0">
                          <a:latin typeface="Calibri" panose="020F0502020204030204"/>
                          <a:cs typeface="Calibri" panose="020F0502020204030204"/>
                        </a:rPr>
                        <a:t>Apakah</a:t>
                      </a:r>
                      <a:r>
                        <a:rPr sz="3400" b="1" spc="515" dirty="0">
                          <a:latin typeface="Calibri" panose="020F0502020204030204"/>
                          <a:cs typeface="Calibri" panose="020F0502020204030204"/>
                        </a:rPr>
                        <a:t> </a:t>
                      </a:r>
                      <a:r>
                        <a:rPr sz="3400" b="1" dirty="0">
                          <a:latin typeface="Calibri" panose="020F0502020204030204"/>
                          <a:cs typeface="Calibri" panose="020F0502020204030204"/>
                        </a:rPr>
                        <a:t>Instansi</a:t>
                      </a:r>
                      <a:r>
                        <a:rPr sz="3400" b="1" spc="515" dirty="0">
                          <a:latin typeface="Calibri" panose="020F0502020204030204"/>
                          <a:cs typeface="Calibri" panose="020F0502020204030204"/>
                        </a:rPr>
                        <a:t> </a:t>
                      </a:r>
                      <a:r>
                        <a:rPr sz="3400" b="1" dirty="0">
                          <a:latin typeface="Calibri" panose="020F0502020204030204"/>
                          <a:cs typeface="Calibri" panose="020F0502020204030204"/>
                        </a:rPr>
                        <a:t>melakukan</a:t>
                      </a:r>
                      <a:r>
                        <a:rPr sz="3400" b="1" spc="520" dirty="0">
                          <a:latin typeface="Calibri" panose="020F0502020204030204"/>
                          <a:cs typeface="Calibri" panose="020F0502020204030204"/>
                        </a:rPr>
                        <a:t> </a:t>
                      </a:r>
                      <a:r>
                        <a:rPr sz="3400" b="1" dirty="0">
                          <a:latin typeface="Calibri" panose="020F0502020204030204"/>
                          <a:cs typeface="Calibri" panose="020F0502020204030204"/>
                        </a:rPr>
                        <a:t>monitoring</a:t>
                      </a:r>
                      <a:r>
                        <a:rPr sz="3400" b="1" spc="515" dirty="0">
                          <a:latin typeface="Calibri" panose="020F0502020204030204"/>
                          <a:cs typeface="Calibri" panose="020F0502020204030204"/>
                        </a:rPr>
                        <a:t> </a:t>
                      </a:r>
                      <a:r>
                        <a:rPr sz="3400" b="1" dirty="0">
                          <a:latin typeface="Calibri" panose="020F0502020204030204"/>
                          <a:cs typeface="Calibri" panose="020F0502020204030204"/>
                        </a:rPr>
                        <a:t>dan</a:t>
                      </a:r>
                      <a:r>
                        <a:rPr sz="3400" b="1" spc="520" dirty="0">
                          <a:latin typeface="Calibri" panose="020F0502020204030204"/>
                          <a:cs typeface="Calibri" panose="020F0502020204030204"/>
                        </a:rPr>
                        <a:t> </a:t>
                      </a:r>
                      <a:r>
                        <a:rPr sz="3400" b="1" dirty="0">
                          <a:latin typeface="Calibri" panose="020F0502020204030204"/>
                          <a:cs typeface="Calibri" panose="020F0502020204030204"/>
                        </a:rPr>
                        <a:t>evaluasi</a:t>
                      </a:r>
                      <a:r>
                        <a:rPr sz="3400" b="1" spc="515" dirty="0">
                          <a:latin typeface="Calibri" panose="020F0502020204030204"/>
                          <a:cs typeface="Calibri" panose="020F0502020204030204"/>
                        </a:rPr>
                        <a:t> </a:t>
                      </a:r>
                      <a:r>
                        <a:rPr sz="3400" b="1" dirty="0">
                          <a:latin typeface="Calibri" panose="020F0502020204030204"/>
                          <a:cs typeface="Calibri" panose="020F0502020204030204"/>
                        </a:rPr>
                        <a:t>terhadap</a:t>
                      </a:r>
                      <a:r>
                        <a:rPr sz="3400" b="1" spc="520" dirty="0">
                          <a:latin typeface="Calibri" panose="020F0502020204030204"/>
                          <a:cs typeface="Calibri" panose="020F0502020204030204"/>
                        </a:rPr>
                        <a:t> </a:t>
                      </a:r>
                      <a:r>
                        <a:rPr sz="3400" b="1" dirty="0">
                          <a:latin typeface="Calibri" panose="020F0502020204030204"/>
                          <a:cs typeface="Calibri" panose="020F0502020204030204"/>
                        </a:rPr>
                        <a:t>ASN</a:t>
                      </a:r>
                      <a:r>
                        <a:rPr sz="3400" b="1" spc="515" dirty="0">
                          <a:latin typeface="Calibri" panose="020F0502020204030204"/>
                          <a:cs typeface="Calibri" panose="020F0502020204030204"/>
                        </a:rPr>
                        <a:t> </a:t>
                      </a:r>
                      <a:r>
                        <a:rPr sz="3400" b="1" dirty="0">
                          <a:latin typeface="Calibri" panose="020F0502020204030204"/>
                          <a:cs typeface="Calibri" panose="020F0502020204030204"/>
                        </a:rPr>
                        <a:t>yang</a:t>
                      </a:r>
                      <a:r>
                        <a:rPr sz="3400" b="1" spc="520" dirty="0">
                          <a:latin typeface="Calibri" panose="020F0502020204030204"/>
                          <a:cs typeface="Calibri" panose="020F0502020204030204"/>
                        </a:rPr>
                        <a:t> </a:t>
                      </a:r>
                      <a:r>
                        <a:rPr sz="3400" b="1" spc="-10" dirty="0">
                          <a:latin typeface="Calibri" panose="020F0502020204030204"/>
                          <a:cs typeface="Calibri" panose="020F0502020204030204"/>
                        </a:rPr>
                        <a:t>sarjana </a:t>
                      </a:r>
                      <a:r>
                        <a:rPr sz="3400" b="1" dirty="0">
                          <a:latin typeface="Calibri" panose="020F0502020204030204"/>
                          <a:cs typeface="Calibri" panose="020F0502020204030204"/>
                        </a:rPr>
                        <a:t>teknik</a:t>
                      </a:r>
                      <a:r>
                        <a:rPr sz="3400" b="1" spc="380" dirty="0">
                          <a:latin typeface="Calibri" panose="020F0502020204030204"/>
                          <a:cs typeface="Calibri" panose="020F0502020204030204"/>
                        </a:rPr>
                        <a:t> </a:t>
                      </a:r>
                      <a:r>
                        <a:rPr sz="3400" b="1" dirty="0">
                          <a:latin typeface="Calibri" panose="020F0502020204030204"/>
                          <a:cs typeface="Calibri" panose="020F0502020204030204"/>
                        </a:rPr>
                        <a:t>atau</a:t>
                      </a:r>
                      <a:r>
                        <a:rPr sz="3400" b="1" spc="380" dirty="0">
                          <a:latin typeface="Calibri" panose="020F0502020204030204"/>
                          <a:cs typeface="Calibri" panose="020F0502020204030204"/>
                        </a:rPr>
                        <a:t> </a:t>
                      </a:r>
                      <a:r>
                        <a:rPr sz="3400" b="1" dirty="0">
                          <a:latin typeface="Calibri" panose="020F0502020204030204"/>
                          <a:cs typeface="Calibri" panose="020F0502020204030204"/>
                        </a:rPr>
                        <a:t>sarjana</a:t>
                      </a:r>
                      <a:r>
                        <a:rPr sz="3400" b="1" spc="380" dirty="0">
                          <a:latin typeface="Calibri" panose="020F0502020204030204"/>
                          <a:cs typeface="Calibri" panose="020F0502020204030204"/>
                        </a:rPr>
                        <a:t> </a:t>
                      </a:r>
                      <a:r>
                        <a:rPr sz="3400" b="1" dirty="0">
                          <a:latin typeface="Calibri" panose="020F0502020204030204"/>
                          <a:cs typeface="Calibri" panose="020F0502020204030204"/>
                        </a:rPr>
                        <a:t>terapan</a:t>
                      </a:r>
                      <a:r>
                        <a:rPr sz="3400" b="1" spc="380" dirty="0">
                          <a:latin typeface="Calibri" panose="020F0502020204030204"/>
                          <a:cs typeface="Calibri" panose="020F0502020204030204"/>
                        </a:rPr>
                        <a:t> </a:t>
                      </a:r>
                      <a:r>
                        <a:rPr sz="3400" b="1" dirty="0">
                          <a:latin typeface="Calibri" panose="020F0502020204030204"/>
                          <a:cs typeface="Calibri" panose="020F0502020204030204"/>
                        </a:rPr>
                        <a:t>bidang</a:t>
                      </a:r>
                      <a:r>
                        <a:rPr sz="3400" b="1" spc="380" dirty="0">
                          <a:latin typeface="Calibri" panose="020F0502020204030204"/>
                          <a:cs typeface="Calibri" panose="020F0502020204030204"/>
                        </a:rPr>
                        <a:t> </a:t>
                      </a:r>
                      <a:r>
                        <a:rPr sz="3400" b="1" dirty="0">
                          <a:latin typeface="Calibri" panose="020F0502020204030204"/>
                          <a:cs typeface="Calibri" panose="020F0502020204030204"/>
                        </a:rPr>
                        <a:t>teknik</a:t>
                      </a:r>
                      <a:r>
                        <a:rPr sz="3400" b="1" spc="380" dirty="0">
                          <a:latin typeface="Calibri" panose="020F0502020204030204"/>
                          <a:cs typeface="Calibri" panose="020F0502020204030204"/>
                        </a:rPr>
                        <a:t> </a:t>
                      </a:r>
                      <a:r>
                        <a:rPr sz="3400" b="1" dirty="0">
                          <a:latin typeface="Calibri" panose="020F0502020204030204"/>
                          <a:cs typeface="Calibri" panose="020F0502020204030204"/>
                        </a:rPr>
                        <a:t>atau</a:t>
                      </a:r>
                      <a:r>
                        <a:rPr sz="3400" b="1" spc="380" dirty="0">
                          <a:latin typeface="Calibri" panose="020F0502020204030204"/>
                          <a:cs typeface="Calibri" panose="020F0502020204030204"/>
                        </a:rPr>
                        <a:t> </a:t>
                      </a:r>
                      <a:r>
                        <a:rPr sz="3400" b="1" dirty="0">
                          <a:latin typeface="Calibri" panose="020F0502020204030204"/>
                          <a:cs typeface="Calibri" panose="020F0502020204030204"/>
                        </a:rPr>
                        <a:t>sarjana</a:t>
                      </a:r>
                      <a:r>
                        <a:rPr sz="3400" b="1" spc="380" dirty="0">
                          <a:latin typeface="Calibri" panose="020F0502020204030204"/>
                          <a:cs typeface="Calibri" panose="020F0502020204030204"/>
                        </a:rPr>
                        <a:t> </a:t>
                      </a:r>
                      <a:r>
                        <a:rPr sz="3400" b="1" dirty="0">
                          <a:latin typeface="Calibri" panose="020F0502020204030204"/>
                          <a:cs typeface="Calibri" panose="020F0502020204030204"/>
                        </a:rPr>
                        <a:t>pendidikan</a:t>
                      </a:r>
                      <a:r>
                        <a:rPr sz="3400" b="1" spc="380" dirty="0">
                          <a:latin typeface="Calibri" panose="020F0502020204030204"/>
                          <a:cs typeface="Calibri" panose="020F0502020204030204"/>
                        </a:rPr>
                        <a:t> </a:t>
                      </a:r>
                      <a:r>
                        <a:rPr sz="3400" b="1" dirty="0">
                          <a:latin typeface="Calibri" panose="020F0502020204030204"/>
                          <a:cs typeface="Calibri" panose="020F0502020204030204"/>
                        </a:rPr>
                        <a:t>bidang</a:t>
                      </a:r>
                      <a:r>
                        <a:rPr sz="3400" b="1" spc="380" dirty="0">
                          <a:latin typeface="Calibri" panose="020F0502020204030204"/>
                          <a:cs typeface="Calibri" panose="020F0502020204030204"/>
                        </a:rPr>
                        <a:t> </a:t>
                      </a:r>
                      <a:r>
                        <a:rPr sz="3400" b="1" spc="-10" dirty="0">
                          <a:latin typeface="Calibri" panose="020F0502020204030204"/>
                          <a:cs typeface="Calibri" panose="020F0502020204030204"/>
                        </a:rPr>
                        <a:t>teknik </a:t>
                      </a:r>
                      <a:r>
                        <a:rPr sz="3400" b="1" dirty="0">
                          <a:latin typeface="Calibri" panose="020F0502020204030204"/>
                          <a:cs typeface="Calibri" panose="020F0502020204030204"/>
                        </a:rPr>
                        <a:t>atau</a:t>
                      </a:r>
                      <a:r>
                        <a:rPr sz="3400" b="1" spc="235" dirty="0">
                          <a:latin typeface="Calibri" panose="020F0502020204030204"/>
                          <a:cs typeface="Calibri" panose="020F0502020204030204"/>
                        </a:rPr>
                        <a:t> </a:t>
                      </a:r>
                      <a:r>
                        <a:rPr sz="3400" b="1" dirty="0">
                          <a:latin typeface="Calibri" panose="020F0502020204030204"/>
                          <a:cs typeface="Calibri" panose="020F0502020204030204"/>
                        </a:rPr>
                        <a:t>sarjana</a:t>
                      </a:r>
                      <a:r>
                        <a:rPr sz="3400" b="1" spc="235" dirty="0">
                          <a:latin typeface="Calibri" panose="020F0502020204030204"/>
                          <a:cs typeface="Calibri" panose="020F0502020204030204"/>
                        </a:rPr>
                        <a:t> </a:t>
                      </a:r>
                      <a:r>
                        <a:rPr sz="3400" b="1" dirty="0">
                          <a:latin typeface="Calibri" panose="020F0502020204030204"/>
                          <a:cs typeface="Calibri" panose="020F0502020204030204"/>
                        </a:rPr>
                        <a:t>sains</a:t>
                      </a:r>
                      <a:r>
                        <a:rPr sz="3400" b="1" spc="235" dirty="0">
                          <a:latin typeface="Calibri" panose="020F0502020204030204"/>
                          <a:cs typeface="Calibri" panose="020F0502020204030204"/>
                        </a:rPr>
                        <a:t> </a:t>
                      </a:r>
                      <a:r>
                        <a:rPr sz="3400" b="1" dirty="0">
                          <a:latin typeface="Calibri" panose="020F0502020204030204"/>
                          <a:cs typeface="Calibri" panose="020F0502020204030204"/>
                        </a:rPr>
                        <a:t>atas</a:t>
                      </a:r>
                      <a:r>
                        <a:rPr sz="3400" b="1" spc="235" dirty="0">
                          <a:latin typeface="Calibri" panose="020F0502020204030204"/>
                          <a:cs typeface="Calibri" panose="020F0502020204030204"/>
                        </a:rPr>
                        <a:t> </a:t>
                      </a:r>
                      <a:r>
                        <a:rPr sz="3400" b="1" dirty="0">
                          <a:latin typeface="Calibri" panose="020F0502020204030204"/>
                          <a:cs typeface="Calibri" panose="020F0502020204030204"/>
                        </a:rPr>
                        <a:t>kepatuhannya</a:t>
                      </a:r>
                      <a:r>
                        <a:rPr sz="3400" b="1" spc="240" dirty="0">
                          <a:latin typeface="Calibri" panose="020F0502020204030204"/>
                          <a:cs typeface="Calibri" panose="020F0502020204030204"/>
                        </a:rPr>
                        <a:t> </a:t>
                      </a:r>
                      <a:r>
                        <a:rPr sz="3400" b="1" dirty="0">
                          <a:latin typeface="Calibri" panose="020F0502020204030204"/>
                          <a:cs typeface="Calibri" panose="020F0502020204030204"/>
                        </a:rPr>
                        <a:t>pada</a:t>
                      </a:r>
                      <a:r>
                        <a:rPr sz="3400" b="1" spc="235" dirty="0">
                          <a:latin typeface="Calibri" panose="020F0502020204030204"/>
                          <a:cs typeface="Calibri" panose="020F0502020204030204"/>
                        </a:rPr>
                        <a:t>  </a:t>
                      </a:r>
                      <a:r>
                        <a:rPr sz="3400" b="1" spc="-25" dirty="0">
                          <a:latin typeface="Calibri" panose="020F0502020204030204"/>
                          <a:cs typeface="Calibri" panose="020F0502020204030204"/>
                        </a:rPr>
                        <a:t>Undang-</a:t>
                      </a:r>
                      <a:r>
                        <a:rPr sz="3400" b="1" dirty="0">
                          <a:latin typeface="Calibri" panose="020F0502020204030204"/>
                          <a:cs typeface="Calibri" panose="020F0502020204030204"/>
                        </a:rPr>
                        <a:t>Undang</a:t>
                      </a:r>
                      <a:r>
                        <a:rPr sz="3400" b="1" spc="240" dirty="0">
                          <a:latin typeface="Calibri" panose="020F0502020204030204"/>
                          <a:cs typeface="Calibri" panose="020F0502020204030204"/>
                        </a:rPr>
                        <a:t> </a:t>
                      </a:r>
                      <a:r>
                        <a:rPr lang="en-US" sz="3400" b="1" spc="240" dirty="0">
                          <a:latin typeface="Calibri" panose="020F0502020204030204"/>
                          <a:cs typeface="Calibri" panose="020F0502020204030204"/>
                        </a:rPr>
                        <a:t>Republik Indonesia </a:t>
                      </a:r>
                      <a:r>
                        <a:rPr sz="3400" b="1" spc="-20" dirty="0">
                          <a:latin typeface="Calibri" panose="020F0502020204030204"/>
                          <a:cs typeface="Calibri" panose="020F0502020204030204"/>
                        </a:rPr>
                        <a:t>Nomor </a:t>
                      </a:r>
                      <a:r>
                        <a:rPr sz="3400" b="1" dirty="0">
                          <a:latin typeface="Calibri" panose="020F0502020204030204"/>
                          <a:cs typeface="Calibri" panose="020F0502020204030204"/>
                        </a:rPr>
                        <a:t>11</a:t>
                      </a:r>
                      <a:r>
                        <a:rPr sz="3400" b="1" spc="-70" dirty="0">
                          <a:latin typeface="Calibri" panose="020F0502020204030204"/>
                          <a:cs typeface="Calibri" panose="020F0502020204030204"/>
                        </a:rPr>
                        <a:t> </a:t>
                      </a:r>
                      <a:r>
                        <a:rPr sz="3400" b="1" dirty="0">
                          <a:latin typeface="Calibri" panose="020F0502020204030204"/>
                          <a:cs typeface="Calibri" panose="020F0502020204030204"/>
                        </a:rPr>
                        <a:t>Tahun</a:t>
                      </a:r>
                      <a:r>
                        <a:rPr sz="3400" b="1" spc="-70" dirty="0">
                          <a:latin typeface="Calibri" panose="020F0502020204030204"/>
                          <a:cs typeface="Calibri" panose="020F0502020204030204"/>
                        </a:rPr>
                        <a:t> </a:t>
                      </a:r>
                      <a:r>
                        <a:rPr sz="3400" b="1" spc="-10" dirty="0">
                          <a:latin typeface="Calibri" panose="020F0502020204030204"/>
                          <a:cs typeface="Calibri" panose="020F0502020204030204"/>
                        </a:rPr>
                        <a:t>2014</a:t>
                      </a:r>
                      <a:r>
                        <a:rPr lang="en-US" sz="3400" b="1" spc="-10" dirty="0">
                          <a:latin typeface="Calibri" panose="020F0502020204030204"/>
                          <a:cs typeface="Calibri" panose="020F0502020204030204"/>
                        </a:rPr>
                        <a:t> tentang Keinsinyuran</a:t>
                      </a:r>
                      <a:r>
                        <a:rPr sz="3400" b="1" spc="-10" dirty="0">
                          <a:latin typeface="Calibri" panose="020F0502020204030204"/>
                          <a:cs typeface="Calibri" panose="020F0502020204030204"/>
                        </a:rPr>
                        <a:t>?</a:t>
                      </a:r>
                      <a:endParaRPr sz="3400" b="1">
                        <a:latin typeface="Calibri" panose="020F0502020204030204"/>
                        <a:cs typeface="Calibri" panose="020F0502020204030204"/>
                      </a:endParaRPr>
                    </a:p>
                  </a:txBody>
                  <a:tcPr marL="0" marR="0" marT="10287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00"/>
                    </a:solidFill>
                  </a:tcPr>
                </a:tc>
              </a:tr>
              <a:tr h="2242185">
                <a:tc>
                  <a:txBody>
                    <a:bodyPr/>
                    <a:lstStyle/>
                    <a:p>
                      <a:pPr>
                        <a:lnSpc>
                          <a:spcPct val="100000"/>
                        </a:lnSpc>
                        <a:spcBef>
                          <a:spcPts val="2815"/>
                        </a:spcBef>
                      </a:pPr>
                      <a:endParaRPr sz="3400" b="1">
                        <a:latin typeface="Times New Roman" panose="02020603050405020304"/>
                        <a:cs typeface="Times New Roman" panose="02020603050405020304"/>
                      </a:endParaRPr>
                    </a:p>
                    <a:p>
                      <a:pPr algn="ctr">
                        <a:lnSpc>
                          <a:spcPct val="100000"/>
                        </a:lnSpc>
                      </a:pPr>
                      <a:r>
                        <a:rPr lang="en-US" sz="3400" b="1" spc="-50" dirty="0">
                          <a:latin typeface="Calibri" panose="020F0502020204030204"/>
                          <a:cs typeface="Calibri" panose="020F0502020204030204"/>
                        </a:rPr>
                        <a:t>A2.</a:t>
                      </a:r>
                      <a:r>
                        <a:rPr sz="3400" b="1" spc="-50" dirty="0">
                          <a:latin typeface="Calibri" panose="020F0502020204030204"/>
                          <a:cs typeface="Calibri" panose="020F0502020204030204"/>
                        </a:rPr>
                        <a:t>5</a:t>
                      </a:r>
                      <a:endParaRPr sz="3400" b="1">
                        <a:latin typeface="Calibri" panose="020F0502020204030204"/>
                        <a:cs typeface="Calibri" panose="020F0502020204030204"/>
                      </a:endParaRPr>
                    </a:p>
                  </a:txBody>
                  <a:tcPr marL="0" marR="0" marT="35750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chemeClr val="accent6">
                        <a:lumMod val="20000"/>
                        <a:lumOff val="80000"/>
                      </a:schemeClr>
                    </a:solidFill>
                  </a:tcPr>
                </a:tc>
                <a:tc>
                  <a:txBody>
                    <a:bodyPr/>
                    <a:lstStyle/>
                    <a:p>
                      <a:pPr marL="77470" marR="455295">
                        <a:lnSpc>
                          <a:spcPts val="4050"/>
                        </a:lnSpc>
                        <a:spcBef>
                          <a:spcPts val="810"/>
                        </a:spcBef>
                      </a:pPr>
                      <a:r>
                        <a:rPr sz="3400" b="1" dirty="0">
                          <a:latin typeface="Calibri" panose="020F0502020204030204"/>
                          <a:cs typeface="Calibri" panose="020F0502020204030204"/>
                        </a:rPr>
                        <a:t>Apakah</a:t>
                      </a:r>
                      <a:r>
                        <a:rPr sz="3400" b="1" spc="-70" dirty="0">
                          <a:latin typeface="Calibri" panose="020F0502020204030204"/>
                          <a:cs typeface="Calibri" panose="020F0502020204030204"/>
                        </a:rPr>
                        <a:t> </a:t>
                      </a:r>
                      <a:r>
                        <a:rPr sz="3400" b="1" dirty="0">
                          <a:latin typeface="Calibri" panose="020F0502020204030204"/>
                          <a:cs typeface="Calibri" panose="020F0502020204030204"/>
                        </a:rPr>
                        <a:t>Instansi</a:t>
                      </a:r>
                      <a:r>
                        <a:rPr sz="3400" b="1" spc="-70" dirty="0">
                          <a:latin typeface="Calibri" panose="020F0502020204030204"/>
                          <a:cs typeface="Calibri" panose="020F0502020204030204"/>
                        </a:rPr>
                        <a:t> </a:t>
                      </a:r>
                      <a:r>
                        <a:rPr sz="3400" b="1" dirty="0">
                          <a:latin typeface="Calibri" panose="020F0502020204030204"/>
                          <a:cs typeface="Calibri" panose="020F0502020204030204"/>
                        </a:rPr>
                        <a:t>memberikan</a:t>
                      </a:r>
                      <a:r>
                        <a:rPr sz="3400" b="1" spc="-70" dirty="0">
                          <a:latin typeface="Calibri" panose="020F0502020204030204"/>
                          <a:cs typeface="Calibri" panose="020F0502020204030204"/>
                        </a:rPr>
                        <a:t> </a:t>
                      </a:r>
                      <a:r>
                        <a:rPr sz="3400" b="1" dirty="0">
                          <a:latin typeface="Calibri" panose="020F0502020204030204"/>
                          <a:cs typeface="Calibri" panose="020F0502020204030204"/>
                        </a:rPr>
                        <a:t>fasilitas/peluang</a:t>
                      </a:r>
                      <a:r>
                        <a:rPr sz="3400" b="1" spc="-70" dirty="0">
                          <a:latin typeface="Calibri" panose="020F0502020204030204"/>
                          <a:cs typeface="Calibri" panose="020F0502020204030204"/>
                        </a:rPr>
                        <a:t> </a:t>
                      </a:r>
                      <a:r>
                        <a:rPr sz="3400" b="1" dirty="0">
                          <a:latin typeface="Calibri" panose="020F0502020204030204"/>
                          <a:cs typeface="Calibri" panose="020F0502020204030204"/>
                        </a:rPr>
                        <a:t>bagi</a:t>
                      </a:r>
                      <a:r>
                        <a:rPr sz="3400" b="1" spc="-70" dirty="0">
                          <a:latin typeface="Calibri" panose="020F0502020204030204"/>
                          <a:cs typeface="Calibri" panose="020F0502020204030204"/>
                        </a:rPr>
                        <a:t> </a:t>
                      </a:r>
                      <a:r>
                        <a:rPr sz="3400" b="1" dirty="0">
                          <a:latin typeface="Calibri" panose="020F0502020204030204"/>
                          <a:cs typeface="Calibri" panose="020F0502020204030204"/>
                        </a:rPr>
                        <a:t>ASN</a:t>
                      </a:r>
                      <a:r>
                        <a:rPr sz="3400" b="1" spc="-70" dirty="0">
                          <a:latin typeface="Calibri" panose="020F0502020204030204"/>
                          <a:cs typeface="Calibri" panose="020F0502020204030204"/>
                        </a:rPr>
                        <a:t> </a:t>
                      </a:r>
                      <a:r>
                        <a:rPr sz="3400" b="1" dirty="0">
                          <a:latin typeface="Calibri" panose="020F0502020204030204"/>
                          <a:cs typeface="Calibri" panose="020F0502020204030204"/>
                        </a:rPr>
                        <a:t>yang</a:t>
                      </a:r>
                      <a:r>
                        <a:rPr sz="3400" b="1" spc="-70" dirty="0">
                          <a:latin typeface="Calibri" panose="020F0502020204030204"/>
                          <a:cs typeface="Calibri" panose="020F0502020204030204"/>
                        </a:rPr>
                        <a:t> </a:t>
                      </a:r>
                      <a:r>
                        <a:rPr sz="3400" b="1" dirty="0">
                          <a:latin typeface="Calibri" panose="020F0502020204030204"/>
                          <a:cs typeface="Calibri" panose="020F0502020204030204"/>
                        </a:rPr>
                        <a:t>sarjana</a:t>
                      </a:r>
                      <a:r>
                        <a:rPr sz="3400" b="1" spc="-65" dirty="0">
                          <a:latin typeface="Calibri" panose="020F0502020204030204"/>
                          <a:cs typeface="Calibri" panose="020F0502020204030204"/>
                        </a:rPr>
                        <a:t> </a:t>
                      </a:r>
                      <a:r>
                        <a:rPr sz="3400" b="1" dirty="0">
                          <a:latin typeface="Calibri" panose="020F0502020204030204"/>
                          <a:cs typeface="Calibri" panose="020F0502020204030204"/>
                        </a:rPr>
                        <a:t>teknik</a:t>
                      </a:r>
                      <a:r>
                        <a:rPr sz="3400" b="1" spc="-70" dirty="0">
                          <a:latin typeface="Calibri" panose="020F0502020204030204"/>
                          <a:cs typeface="Calibri" panose="020F0502020204030204"/>
                        </a:rPr>
                        <a:t> </a:t>
                      </a:r>
                      <a:r>
                        <a:rPr sz="3400" b="1" spc="-20" dirty="0">
                          <a:latin typeface="Calibri" panose="020F0502020204030204"/>
                          <a:cs typeface="Calibri" panose="020F0502020204030204"/>
                        </a:rPr>
                        <a:t>atau </a:t>
                      </a:r>
                      <a:r>
                        <a:rPr sz="3400" b="1" dirty="0">
                          <a:latin typeface="Calibri" panose="020F0502020204030204"/>
                          <a:cs typeface="Calibri" panose="020F0502020204030204"/>
                        </a:rPr>
                        <a:t>sarjana</a:t>
                      </a:r>
                      <a:r>
                        <a:rPr sz="3400" b="1" spc="-75" dirty="0">
                          <a:latin typeface="Calibri" panose="020F0502020204030204"/>
                          <a:cs typeface="Calibri" panose="020F0502020204030204"/>
                        </a:rPr>
                        <a:t> </a:t>
                      </a:r>
                      <a:r>
                        <a:rPr sz="3400" b="1" dirty="0">
                          <a:latin typeface="Calibri" panose="020F0502020204030204"/>
                          <a:cs typeface="Calibri" panose="020F0502020204030204"/>
                        </a:rPr>
                        <a:t>terapan</a:t>
                      </a:r>
                      <a:r>
                        <a:rPr sz="3400" b="1" spc="-70" dirty="0">
                          <a:latin typeface="Calibri" panose="020F0502020204030204"/>
                          <a:cs typeface="Calibri" panose="020F0502020204030204"/>
                        </a:rPr>
                        <a:t> </a:t>
                      </a:r>
                      <a:r>
                        <a:rPr sz="3400" b="1" dirty="0">
                          <a:latin typeface="Calibri" panose="020F0502020204030204"/>
                          <a:cs typeface="Calibri" panose="020F0502020204030204"/>
                        </a:rPr>
                        <a:t>bidang</a:t>
                      </a:r>
                      <a:r>
                        <a:rPr sz="3400" b="1" spc="-75" dirty="0">
                          <a:latin typeface="Calibri" panose="020F0502020204030204"/>
                          <a:cs typeface="Calibri" panose="020F0502020204030204"/>
                        </a:rPr>
                        <a:t> </a:t>
                      </a:r>
                      <a:r>
                        <a:rPr sz="3400" b="1" dirty="0">
                          <a:latin typeface="Calibri" panose="020F0502020204030204"/>
                          <a:cs typeface="Calibri" panose="020F0502020204030204"/>
                        </a:rPr>
                        <a:t>teknik</a:t>
                      </a:r>
                      <a:r>
                        <a:rPr sz="3400" b="1" spc="-70" dirty="0">
                          <a:latin typeface="Calibri" panose="020F0502020204030204"/>
                          <a:cs typeface="Calibri" panose="020F0502020204030204"/>
                        </a:rPr>
                        <a:t> </a:t>
                      </a:r>
                      <a:r>
                        <a:rPr sz="3400" b="1" dirty="0">
                          <a:latin typeface="Calibri" panose="020F0502020204030204"/>
                          <a:cs typeface="Calibri" panose="020F0502020204030204"/>
                        </a:rPr>
                        <a:t>atau</a:t>
                      </a:r>
                      <a:r>
                        <a:rPr sz="3400" b="1" spc="-75" dirty="0">
                          <a:latin typeface="Calibri" panose="020F0502020204030204"/>
                          <a:cs typeface="Calibri" panose="020F0502020204030204"/>
                        </a:rPr>
                        <a:t> </a:t>
                      </a:r>
                      <a:r>
                        <a:rPr sz="3400" b="1" dirty="0">
                          <a:latin typeface="Calibri" panose="020F0502020204030204"/>
                          <a:cs typeface="Calibri" panose="020F0502020204030204"/>
                        </a:rPr>
                        <a:t>sarjana</a:t>
                      </a:r>
                      <a:r>
                        <a:rPr sz="3400" b="1" spc="-75" dirty="0">
                          <a:latin typeface="Calibri" panose="020F0502020204030204"/>
                          <a:cs typeface="Calibri" panose="020F0502020204030204"/>
                        </a:rPr>
                        <a:t> </a:t>
                      </a:r>
                      <a:r>
                        <a:rPr sz="3400" b="1" dirty="0">
                          <a:latin typeface="Calibri" panose="020F0502020204030204"/>
                          <a:cs typeface="Calibri" panose="020F0502020204030204"/>
                        </a:rPr>
                        <a:t>pendidikan</a:t>
                      </a:r>
                      <a:r>
                        <a:rPr sz="3400" b="1" spc="-70" dirty="0">
                          <a:latin typeface="Calibri" panose="020F0502020204030204"/>
                          <a:cs typeface="Calibri" panose="020F0502020204030204"/>
                        </a:rPr>
                        <a:t> </a:t>
                      </a:r>
                      <a:r>
                        <a:rPr sz="3400" b="1" dirty="0">
                          <a:latin typeface="Calibri" panose="020F0502020204030204"/>
                          <a:cs typeface="Calibri" panose="020F0502020204030204"/>
                        </a:rPr>
                        <a:t>bidang</a:t>
                      </a:r>
                      <a:r>
                        <a:rPr sz="3400" b="1" spc="-75" dirty="0">
                          <a:latin typeface="Calibri" panose="020F0502020204030204"/>
                          <a:cs typeface="Calibri" panose="020F0502020204030204"/>
                        </a:rPr>
                        <a:t> </a:t>
                      </a:r>
                      <a:r>
                        <a:rPr sz="3400" b="1" dirty="0">
                          <a:latin typeface="Calibri" panose="020F0502020204030204"/>
                          <a:cs typeface="Calibri" panose="020F0502020204030204"/>
                        </a:rPr>
                        <a:t>teknik</a:t>
                      </a:r>
                      <a:r>
                        <a:rPr sz="3400" b="1" spc="-70" dirty="0">
                          <a:latin typeface="Calibri" panose="020F0502020204030204"/>
                          <a:cs typeface="Calibri" panose="020F0502020204030204"/>
                        </a:rPr>
                        <a:t> </a:t>
                      </a:r>
                      <a:r>
                        <a:rPr sz="3400" b="1" spc="-20" dirty="0">
                          <a:latin typeface="Calibri" panose="020F0502020204030204"/>
                          <a:cs typeface="Calibri" panose="020F0502020204030204"/>
                        </a:rPr>
                        <a:t>atau </a:t>
                      </a:r>
                      <a:r>
                        <a:rPr sz="3400" b="1" dirty="0">
                          <a:latin typeface="Calibri" panose="020F0502020204030204"/>
                          <a:cs typeface="Calibri" panose="020F0502020204030204"/>
                        </a:rPr>
                        <a:t>sarjana</a:t>
                      </a:r>
                      <a:r>
                        <a:rPr sz="3400" b="1" spc="-95" dirty="0">
                          <a:latin typeface="Calibri" panose="020F0502020204030204"/>
                          <a:cs typeface="Calibri" panose="020F0502020204030204"/>
                        </a:rPr>
                        <a:t> </a:t>
                      </a:r>
                      <a:r>
                        <a:rPr sz="3400" b="1" dirty="0">
                          <a:latin typeface="Calibri" panose="020F0502020204030204"/>
                          <a:cs typeface="Calibri" panose="020F0502020204030204"/>
                        </a:rPr>
                        <a:t>sains</a:t>
                      </a:r>
                      <a:r>
                        <a:rPr sz="3400" b="1" spc="-90" dirty="0">
                          <a:latin typeface="Calibri" panose="020F0502020204030204"/>
                          <a:cs typeface="Calibri" panose="020F0502020204030204"/>
                        </a:rPr>
                        <a:t> </a:t>
                      </a:r>
                      <a:r>
                        <a:rPr sz="3400" b="1" dirty="0">
                          <a:latin typeface="Calibri" panose="020F0502020204030204"/>
                          <a:cs typeface="Calibri" panose="020F0502020204030204"/>
                        </a:rPr>
                        <a:t>untuk</a:t>
                      </a:r>
                      <a:r>
                        <a:rPr sz="3400" b="1" spc="-90" dirty="0">
                          <a:latin typeface="Calibri" panose="020F0502020204030204"/>
                          <a:cs typeface="Calibri" panose="020F0502020204030204"/>
                        </a:rPr>
                        <a:t> </a:t>
                      </a:r>
                      <a:r>
                        <a:rPr sz="3400" b="1" dirty="0">
                          <a:latin typeface="Calibri" panose="020F0502020204030204"/>
                          <a:cs typeface="Calibri" panose="020F0502020204030204"/>
                        </a:rPr>
                        <a:t>mengembangkan</a:t>
                      </a:r>
                      <a:r>
                        <a:rPr sz="3400" b="1" spc="-95" dirty="0">
                          <a:latin typeface="Calibri" panose="020F0502020204030204"/>
                          <a:cs typeface="Calibri" panose="020F0502020204030204"/>
                        </a:rPr>
                        <a:t> </a:t>
                      </a:r>
                      <a:r>
                        <a:rPr sz="3400" b="1" dirty="0">
                          <a:latin typeface="Calibri" panose="020F0502020204030204"/>
                          <a:cs typeface="Calibri" panose="020F0502020204030204"/>
                        </a:rPr>
                        <a:t>pengetahuannya</a:t>
                      </a:r>
                      <a:r>
                        <a:rPr sz="3400" b="1" spc="-90" dirty="0">
                          <a:latin typeface="Calibri" panose="020F0502020204030204"/>
                          <a:cs typeface="Calibri" panose="020F0502020204030204"/>
                        </a:rPr>
                        <a:t> </a:t>
                      </a:r>
                      <a:r>
                        <a:rPr sz="3400" b="1" dirty="0">
                          <a:latin typeface="Calibri" panose="020F0502020204030204"/>
                          <a:cs typeface="Calibri" panose="020F0502020204030204"/>
                        </a:rPr>
                        <a:t>melalui</a:t>
                      </a:r>
                      <a:r>
                        <a:rPr sz="3400" b="1" spc="-90" dirty="0">
                          <a:latin typeface="Calibri" panose="020F0502020204030204"/>
                          <a:cs typeface="Calibri" panose="020F0502020204030204"/>
                        </a:rPr>
                        <a:t> </a:t>
                      </a:r>
                      <a:r>
                        <a:rPr sz="3400" b="1" spc="-10" dirty="0">
                          <a:latin typeface="Calibri" panose="020F0502020204030204"/>
                          <a:cs typeface="Calibri" panose="020F0502020204030204"/>
                        </a:rPr>
                        <a:t>training, </a:t>
                      </a:r>
                      <a:r>
                        <a:rPr sz="3400" b="1" dirty="0">
                          <a:latin typeface="Calibri" panose="020F0502020204030204"/>
                          <a:cs typeface="Calibri" panose="020F0502020204030204"/>
                        </a:rPr>
                        <a:t>conference,</a:t>
                      </a:r>
                      <a:r>
                        <a:rPr sz="3400" b="1" spc="-110" dirty="0">
                          <a:latin typeface="Calibri" panose="020F0502020204030204"/>
                          <a:cs typeface="Calibri" panose="020F0502020204030204"/>
                        </a:rPr>
                        <a:t> </a:t>
                      </a:r>
                      <a:r>
                        <a:rPr sz="3400" b="1" dirty="0">
                          <a:latin typeface="Calibri" panose="020F0502020204030204"/>
                          <a:cs typeface="Calibri" panose="020F0502020204030204"/>
                        </a:rPr>
                        <a:t>pembelajaran</a:t>
                      </a:r>
                      <a:r>
                        <a:rPr sz="3400" b="1" spc="-105" dirty="0">
                          <a:latin typeface="Calibri" panose="020F0502020204030204"/>
                          <a:cs typeface="Calibri" panose="020F0502020204030204"/>
                        </a:rPr>
                        <a:t> </a:t>
                      </a:r>
                      <a:r>
                        <a:rPr sz="3400" b="1" spc="-10" dirty="0">
                          <a:latin typeface="Calibri" panose="020F0502020204030204"/>
                          <a:cs typeface="Calibri" panose="020F0502020204030204"/>
                        </a:rPr>
                        <a:t>lainnya?</a:t>
                      </a:r>
                      <a:endParaRPr sz="3400" b="1">
                        <a:latin typeface="Calibri" panose="020F0502020204030204"/>
                        <a:cs typeface="Calibri" panose="020F0502020204030204"/>
                      </a:endParaRPr>
                    </a:p>
                  </a:txBody>
                  <a:tcPr marL="0" marR="0" marT="10287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chemeClr val="accent6">
                        <a:lumMod val="20000"/>
                        <a:lumOff val="80000"/>
                      </a:schemeClr>
                    </a:solidFill>
                  </a:tcPr>
                </a:tc>
              </a:tr>
              <a:tr h="2228215">
                <a:tc>
                  <a:txBody>
                    <a:bodyPr/>
                    <a:lstStyle/>
                    <a:p>
                      <a:pPr>
                        <a:lnSpc>
                          <a:spcPct val="100000"/>
                        </a:lnSpc>
                        <a:spcBef>
                          <a:spcPts val="2815"/>
                        </a:spcBef>
                      </a:pPr>
                      <a:endParaRPr sz="3400" b="1">
                        <a:latin typeface="Times New Roman" panose="02020603050405020304"/>
                        <a:cs typeface="Times New Roman" panose="02020603050405020304"/>
                      </a:endParaRPr>
                    </a:p>
                    <a:p>
                      <a:pPr algn="ctr">
                        <a:lnSpc>
                          <a:spcPct val="100000"/>
                        </a:lnSpc>
                      </a:pPr>
                      <a:r>
                        <a:rPr lang="en-US" sz="3400" b="1" spc="-50" dirty="0">
                          <a:latin typeface="Calibri" panose="020F0502020204030204"/>
                          <a:cs typeface="Calibri" panose="020F0502020204030204"/>
                        </a:rPr>
                        <a:t>A3.</a:t>
                      </a:r>
                      <a:r>
                        <a:rPr sz="3400" b="1" spc="-50" dirty="0">
                          <a:latin typeface="Calibri" panose="020F0502020204030204"/>
                          <a:cs typeface="Calibri" panose="020F0502020204030204"/>
                        </a:rPr>
                        <a:t>6</a:t>
                      </a:r>
                      <a:endParaRPr sz="3400" b="1">
                        <a:latin typeface="Calibri" panose="020F0502020204030204"/>
                        <a:cs typeface="Calibri" panose="020F0502020204030204"/>
                      </a:endParaRPr>
                    </a:p>
                  </a:txBody>
                  <a:tcPr marL="0" marR="0" marT="357505" marB="0">
                    <a:lnL w="19050">
                      <a:solidFill>
                        <a:srgbClr val="000000"/>
                      </a:solidFill>
                      <a:prstDash val="solid"/>
                    </a:lnL>
                    <a:lnR w="19050">
                      <a:solidFill>
                        <a:srgbClr val="000000"/>
                      </a:solidFill>
                      <a:prstDash val="solid"/>
                    </a:lnR>
                    <a:lnT w="19050">
                      <a:solidFill>
                        <a:srgbClr val="000000"/>
                      </a:solidFill>
                      <a:prstDash val="solid"/>
                    </a:lnT>
                    <a:lnB w="12700">
                      <a:solidFill>
                        <a:schemeClr val="tx1"/>
                      </a:solidFill>
                      <a:prstDash val="solid"/>
                    </a:lnB>
                    <a:solidFill>
                      <a:schemeClr val="accent1">
                        <a:lumMod val="20000"/>
                        <a:lumOff val="80000"/>
                      </a:schemeClr>
                    </a:solidFill>
                  </a:tcPr>
                </a:tc>
                <a:tc>
                  <a:txBody>
                    <a:bodyPr/>
                    <a:lstStyle/>
                    <a:p>
                      <a:pPr marL="77470" marR="74295">
                        <a:lnSpc>
                          <a:spcPts val="4050"/>
                        </a:lnSpc>
                        <a:spcBef>
                          <a:spcPts val="810"/>
                        </a:spcBef>
                      </a:pPr>
                      <a:r>
                        <a:rPr sz="3400" b="1" dirty="0">
                          <a:latin typeface="Calibri" panose="020F0502020204030204"/>
                          <a:cs typeface="Calibri" panose="020F0502020204030204"/>
                        </a:rPr>
                        <a:t>Apakah</a:t>
                      </a:r>
                      <a:r>
                        <a:rPr sz="3400" b="1" spc="-75" dirty="0">
                          <a:latin typeface="Calibri" panose="020F0502020204030204"/>
                          <a:cs typeface="Calibri" panose="020F0502020204030204"/>
                        </a:rPr>
                        <a:t> </a:t>
                      </a:r>
                      <a:r>
                        <a:rPr sz="3400" b="1" dirty="0">
                          <a:latin typeface="Calibri" panose="020F0502020204030204"/>
                          <a:cs typeface="Calibri" panose="020F0502020204030204"/>
                        </a:rPr>
                        <a:t>ada</a:t>
                      </a:r>
                      <a:r>
                        <a:rPr sz="3400" b="1" spc="-70" dirty="0">
                          <a:latin typeface="Calibri" panose="020F0502020204030204"/>
                          <a:cs typeface="Calibri" panose="020F0502020204030204"/>
                        </a:rPr>
                        <a:t> </a:t>
                      </a:r>
                      <a:r>
                        <a:rPr sz="3400" b="1" dirty="0">
                          <a:latin typeface="Calibri" panose="020F0502020204030204"/>
                          <a:cs typeface="Calibri" panose="020F0502020204030204"/>
                        </a:rPr>
                        <a:t>kebijakan</a:t>
                      </a:r>
                      <a:r>
                        <a:rPr sz="3400" b="1" spc="-75" dirty="0">
                          <a:latin typeface="Calibri" panose="020F0502020204030204"/>
                          <a:cs typeface="Calibri" panose="020F0502020204030204"/>
                        </a:rPr>
                        <a:t> </a:t>
                      </a:r>
                      <a:r>
                        <a:rPr sz="3400" b="1" dirty="0">
                          <a:latin typeface="Calibri" panose="020F0502020204030204"/>
                          <a:cs typeface="Calibri" panose="020F0502020204030204"/>
                        </a:rPr>
                        <a:t>tertulis</a:t>
                      </a:r>
                      <a:r>
                        <a:rPr sz="3400" b="1" spc="-70" dirty="0">
                          <a:latin typeface="Calibri" panose="020F0502020204030204"/>
                          <a:cs typeface="Calibri" panose="020F0502020204030204"/>
                        </a:rPr>
                        <a:t> </a:t>
                      </a:r>
                      <a:r>
                        <a:rPr sz="3400" b="1" dirty="0">
                          <a:latin typeface="Calibri" panose="020F0502020204030204"/>
                          <a:cs typeface="Calibri" panose="020F0502020204030204"/>
                        </a:rPr>
                        <a:t>PEMDA</a:t>
                      </a:r>
                      <a:r>
                        <a:rPr sz="3400" b="1" spc="-75" dirty="0">
                          <a:latin typeface="Calibri" panose="020F0502020204030204"/>
                          <a:cs typeface="Calibri" panose="020F0502020204030204"/>
                        </a:rPr>
                        <a:t> </a:t>
                      </a:r>
                      <a:r>
                        <a:rPr sz="3400" b="1" dirty="0">
                          <a:latin typeface="Calibri" panose="020F0502020204030204"/>
                          <a:cs typeface="Calibri" panose="020F0502020204030204"/>
                        </a:rPr>
                        <a:t>berupa</a:t>
                      </a:r>
                      <a:r>
                        <a:rPr sz="3400" b="1" spc="-70" dirty="0">
                          <a:latin typeface="Calibri" panose="020F0502020204030204"/>
                          <a:cs typeface="Calibri" panose="020F0502020204030204"/>
                        </a:rPr>
                        <a:t> </a:t>
                      </a:r>
                      <a:r>
                        <a:rPr sz="3400" b="1" dirty="0">
                          <a:latin typeface="Calibri" panose="020F0502020204030204"/>
                          <a:cs typeface="Calibri" panose="020F0502020204030204"/>
                        </a:rPr>
                        <a:t>NSPK</a:t>
                      </a:r>
                      <a:r>
                        <a:rPr sz="3400" b="1" spc="-70" dirty="0">
                          <a:latin typeface="Calibri" panose="020F0502020204030204"/>
                          <a:cs typeface="Calibri" panose="020F0502020204030204"/>
                        </a:rPr>
                        <a:t> </a:t>
                      </a:r>
                      <a:r>
                        <a:rPr sz="3400" b="1" dirty="0">
                          <a:latin typeface="Calibri" panose="020F0502020204030204"/>
                          <a:cs typeface="Calibri" panose="020F0502020204030204"/>
                        </a:rPr>
                        <a:t>(misal</a:t>
                      </a:r>
                      <a:r>
                        <a:rPr sz="3400" b="1" spc="-75" dirty="0">
                          <a:latin typeface="Calibri" panose="020F0502020204030204"/>
                          <a:cs typeface="Calibri" panose="020F0502020204030204"/>
                        </a:rPr>
                        <a:t> </a:t>
                      </a:r>
                      <a:r>
                        <a:rPr sz="3400" b="1" dirty="0">
                          <a:latin typeface="Calibri" panose="020F0502020204030204"/>
                          <a:cs typeface="Calibri" panose="020F0502020204030204"/>
                        </a:rPr>
                        <a:t>dokumen</a:t>
                      </a:r>
                      <a:r>
                        <a:rPr sz="3400" b="1" spc="-70" dirty="0">
                          <a:latin typeface="Calibri" panose="020F0502020204030204"/>
                          <a:cs typeface="Calibri" panose="020F0502020204030204"/>
                        </a:rPr>
                        <a:t> </a:t>
                      </a:r>
                      <a:r>
                        <a:rPr sz="3400" b="1" dirty="0">
                          <a:latin typeface="Calibri" panose="020F0502020204030204"/>
                          <a:cs typeface="Calibri" panose="020F0502020204030204"/>
                        </a:rPr>
                        <a:t>tender)</a:t>
                      </a:r>
                      <a:r>
                        <a:rPr sz="3400" b="1" spc="-75" dirty="0">
                          <a:latin typeface="Calibri" panose="020F0502020204030204"/>
                          <a:cs typeface="Calibri" panose="020F0502020204030204"/>
                        </a:rPr>
                        <a:t> </a:t>
                      </a:r>
                      <a:r>
                        <a:rPr sz="3400" b="1" spc="-20" dirty="0">
                          <a:latin typeface="Calibri" panose="020F0502020204030204"/>
                          <a:cs typeface="Calibri" panose="020F0502020204030204"/>
                        </a:rPr>
                        <a:t>yang </a:t>
                      </a:r>
                      <a:r>
                        <a:rPr sz="3400" b="1" dirty="0">
                          <a:latin typeface="Calibri" panose="020F0502020204030204"/>
                          <a:cs typeface="Calibri" panose="020F0502020204030204"/>
                        </a:rPr>
                        <a:t>berlaku</a:t>
                      </a:r>
                      <a:r>
                        <a:rPr sz="3400" b="1" spc="-100" dirty="0">
                          <a:latin typeface="Calibri" panose="020F0502020204030204"/>
                          <a:cs typeface="Calibri" panose="020F0502020204030204"/>
                        </a:rPr>
                        <a:t> </a:t>
                      </a:r>
                      <a:r>
                        <a:rPr sz="3400" b="1" dirty="0">
                          <a:latin typeface="Calibri" panose="020F0502020204030204"/>
                          <a:cs typeface="Calibri" panose="020F0502020204030204"/>
                        </a:rPr>
                        <a:t>dalam</a:t>
                      </a:r>
                      <a:r>
                        <a:rPr sz="3400" b="1" spc="-100" dirty="0">
                          <a:latin typeface="Calibri" panose="020F0502020204030204"/>
                          <a:cs typeface="Calibri" panose="020F0502020204030204"/>
                        </a:rPr>
                        <a:t> </a:t>
                      </a:r>
                      <a:r>
                        <a:rPr sz="3400" b="1" dirty="0">
                          <a:latin typeface="Calibri" panose="020F0502020204030204"/>
                          <a:cs typeface="Calibri" panose="020F0502020204030204"/>
                        </a:rPr>
                        <a:t>pelaksanaan</a:t>
                      </a:r>
                      <a:r>
                        <a:rPr sz="3400" b="1" spc="-100" dirty="0">
                          <a:latin typeface="Calibri" panose="020F0502020204030204"/>
                          <a:cs typeface="Calibri" panose="020F0502020204030204"/>
                        </a:rPr>
                        <a:t> </a:t>
                      </a:r>
                      <a:r>
                        <a:rPr sz="3400" b="1" dirty="0">
                          <a:latin typeface="Calibri" panose="020F0502020204030204"/>
                          <a:cs typeface="Calibri" panose="020F0502020204030204"/>
                        </a:rPr>
                        <a:t>pembangunan</a:t>
                      </a:r>
                      <a:r>
                        <a:rPr sz="3400" b="1" spc="-95" dirty="0">
                          <a:latin typeface="Calibri" panose="020F0502020204030204"/>
                          <a:cs typeface="Calibri" panose="020F0502020204030204"/>
                        </a:rPr>
                        <a:t> </a:t>
                      </a:r>
                      <a:r>
                        <a:rPr sz="3400" b="1" dirty="0">
                          <a:latin typeface="Calibri" panose="020F0502020204030204"/>
                          <a:cs typeface="Calibri" panose="020F0502020204030204"/>
                        </a:rPr>
                        <a:t>berbasis</a:t>
                      </a:r>
                      <a:r>
                        <a:rPr sz="3400" b="1" spc="-100" dirty="0">
                          <a:latin typeface="Calibri" panose="020F0502020204030204"/>
                          <a:cs typeface="Calibri" panose="020F0502020204030204"/>
                        </a:rPr>
                        <a:t> </a:t>
                      </a:r>
                      <a:r>
                        <a:rPr sz="3400" b="1" dirty="0">
                          <a:latin typeface="Calibri" panose="020F0502020204030204"/>
                          <a:cs typeface="Calibri" panose="020F0502020204030204"/>
                        </a:rPr>
                        <a:t>keinsinyuran</a:t>
                      </a:r>
                      <a:r>
                        <a:rPr sz="3400" b="1" spc="-100" dirty="0">
                          <a:latin typeface="Calibri" panose="020F0502020204030204"/>
                          <a:cs typeface="Calibri" panose="020F0502020204030204"/>
                        </a:rPr>
                        <a:t> </a:t>
                      </a:r>
                      <a:r>
                        <a:rPr sz="3400" b="1" dirty="0">
                          <a:latin typeface="Calibri" panose="020F0502020204030204"/>
                          <a:cs typeface="Calibri" panose="020F0502020204030204"/>
                        </a:rPr>
                        <a:t>dan</a:t>
                      </a:r>
                      <a:r>
                        <a:rPr sz="3400" b="1" spc="-95" dirty="0">
                          <a:latin typeface="Calibri" panose="020F0502020204030204"/>
                          <a:cs typeface="Calibri" panose="020F0502020204030204"/>
                        </a:rPr>
                        <a:t> </a:t>
                      </a:r>
                      <a:r>
                        <a:rPr sz="3400" b="1" spc="-10" dirty="0">
                          <a:latin typeface="Calibri" panose="020F0502020204030204"/>
                          <a:cs typeface="Calibri" panose="020F0502020204030204"/>
                        </a:rPr>
                        <a:t>menyebutkan </a:t>
                      </a:r>
                      <a:r>
                        <a:rPr sz="3400" b="1" dirty="0">
                          <a:latin typeface="Calibri" panose="020F0502020204030204"/>
                          <a:cs typeface="Calibri" panose="020F0502020204030204"/>
                        </a:rPr>
                        <a:t>persyaratan</a:t>
                      </a:r>
                      <a:r>
                        <a:rPr sz="3400" b="1" spc="-75" dirty="0">
                          <a:latin typeface="Calibri" panose="020F0502020204030204"/>
                          <a:cs typeface="Calibri" panose="020F0502020204030204"/>
                        </a:rPr>
                        <a:t> </a:t>
                      </a:r>
                      <a:r>
                        <a:rPr sz="3400" b="1" dirty="0">
                          <a:latin typeface="Calibri" panose="020F0502020204030204"/>
                          <a:cs typeface="Calibri" panose="020F0502020204030204"/>
                        </a:rPr>
                        <a:t>personil</a:t>
                      </a:r>
                      <a:r>
                        <a:rPr sz="3400" b="1" spc="-70" dirty="0">
                          <a:latin typeface="Calibri" panose="020F0502020204030204"/>
                          <a:cs typeface="Calibri" panose="020F0502020204030204"/>
                        </a:rPr>
                        <a:t> </a:t>
                      </a:r>
                      <a:r>
                        <a:rPr sz="3400" b="1" dirty="0">
                          <a:latin typeface="Calibri" panose="020F0502020204030204"/>
                          <a:cs typeface="Calibri" panose="020F0502020204030204"/>
                        </a:rPr>
                        <a:t>sesuai</a:t>
                      </a:r>
                      <a:r>
                        <a:rPr sz="3400" b="1" spc="-75" dirty="0">
                          <a:latin typeface="Calibri" panose="020F0502020204030204"/>
                          <a:cs typeface="Calibri" panose="020F0502020204030204"/>
                        </a:rPr>
                        <a:t> </a:t>
                      </a:r>
                      <a:r>
                        <a:rPr sz="3400" b="1" spc="-25" dirty="0">
                          <a:latin typeface="Calibri" panose="020F0502020204030204"/>
                          <a:cs typeface="Calibri" panose="020F0502020204030204"/>
                        </a:rPr>
                        <a:t>Undang-</a:t>
                      </a:r>
                      <a:r>
                        <a:rPr sz="3400" b="1" dirty="0">
                          <a:latin typeface="Calibri" panose="020F0502020204030204"/>
                          <a:cs typeface="Calibri" panose="020F0502020204030204"/>
                        </a:rPr>
                        <a:t>Undang</a:t>
                      </a:r>
                      <a:r>
                        <a:rPr sz="3400" b="1" spc="-70" dirty="0">
                          <a:latin typeface="Calibri" panose="020F0502020204030204"/>
                          <a:cs typeface="Calibri" panose="020F0502020204030204"/>
                        </a:rPr>
                        <a:t> </a:t>
                      </a:r>
                      <a:r>
                        <a:rPr sz="3400" b="1" dirty="0">
                          <a:latin typeface="Calibri" panose="020F0502020204030204"/>
                          <a:cs typeface="Calibri" panose="020F0502020204030204"/>
                        </a:rPr>
                        <a:t>Republik</a:t>
                      </a:r>
                      <a:r>
                        <a:rPr sz="3400" b="1" spc="-75" dirty="0">
                          <a:latin typeface="Calibri" panose="020F0502020204030204"/>
                          <a:cs typeface="Calibri" panose="020F0502020204030204"/>
                        </a:rPr>
                        <a:t> </a:t>
                      </a:r>
                      <a:r>
                        <a:rPr sz="3400" b="1" dirty="0">
                          <a:latin typeface="Calibri" panose="020F0502020204030204"/>
                          <a:cs typeface="Calibri" panose="020F0502020204030204"/>
                        </a:rPr>
                        <a:t>Indonesia</a:t>
                      </a:r>
                      <a:r>
                        <a:rPr sz="3400" b="1" spc="-70" dirty="0">
                          <a:latin typeface="Calibri" panose="020F0502020204030204"/>
                          <a:cs typeface="Calibri" panose="020F0502020204030204"/>
                        </a:rPr>
                        <a:t> </a:t>
                      </a:r>
                      <a:r>
                        <a:rPr sz="3400" b="1" dirty="0">
                          <a:latin typeface="Calibri" panose="020F0502020204030204"/>
                          <a:cs typeface="Calibri" panose="020F0502020204030204"/>
                        </a:rPr>
                        <a:t>Nomor</a:t>
                      </a:r>
                      <a:r>
                        <a:rPr sz="3400" b="1" spc="-75" dirty="0">
                          <a:latin typeface="Calibri" panose="020F0502020204030204"/>
                          <a:cs typeface="Calibri" panose="020F0502020204030204"/>
                        </a:rPr>
                        <a:t> </a:t>
                      </a:r>
                      <a:r>
                        <a:rPr sz="3400" b="1" dirty="0">
                          <a:latin typeface="Calibri" panose="020F0502020204030204"/>
                          <a:cs typeface="Calibri" panose="020F0502020204030204"/>
                        </a:rPr>
                        <a:t>11</a:t>
                      </a:r>
                      <a:r>
                        <a:rPr sz="3400" b="1" spc="-70" dirty="0">
                          <a:latin typeface="Calibri" panose="020F0502020204030204"/>
                          <a:cs typeface="Calibri" panose="020F0502020204030204"/>
                        </a:rPr>
                        <a:t> </a:t>
                      </a:r>
                      <a:r>
                        <a:rPr sz="3400" b="1" spc="-20" dirty="0">
                          <a:latin typeface="Calibri" panose="020F0502020204030204"/>
                          <a:cs typeface="Calibri" panose="020F0502020204030204"/>
                        </a:rPr>
                        <a:t>Tahun </a:t>
                      </a:r>
                      <a:r>
                        <a:rPr sz="3400" b="1" dirty="0">
                          <a:latin typeface="Calibri" panose="020F0502020204030204"/>
                          <a:cs typeface="Calibri" panose="020F0502020204030204"/>
                        </a:rPr>
                        <a:t>2014</a:t>
                      </a:r>
                      <a:r>
                        <a:rPr sz="3400" b="1" spc="-75" dirty="0">
                          <a:latin typeface="Calibri" panose="020F0502020204030204"/>
                          <a:cs typeface="Calibri" panose="020F0502020204030204"/>
                        </a:rPr>
                        <a:t> </a:t>
                      </a:r>
                      <a:r>
                        <a:rPr sz="3400" b="1" dirty="0">
                          <a:latin typeface="Calibri" panose="020F0502020204030204"/>
                          <a:cs typeface="Calibri" panose="020F0502020204030204"/>
                        </a:rPr>
                        <a:t>tentang</a:t>
                      </a:r>
                      <a:r>
                        <a:rPr sz="3400" b="1" spc="-75" dirty="0">
                          <a:latin typeface="Calibri" panose="020F0502020204030204"/>
                          <a:cs typeface="Calibri" panose="020F0502020204030204"/>
                        </a:rPr>
                        <a:t> </a:t>
                      </a:r>
                      <a:r>
                        <a:rPr sz="3400" b="1" spc="-10" dirty="0">
                          <a:latin typeface="Calibri" panose="020F0502020204030204"/>
                          <a:cs typeface="Calibri" panose="020F0502020204030204"/>
                        </a:rPr>
                        <a:t>Keinsinyuran?</a:t>
                      </a:r>
                      <a:endParaRPr sz="3400" b="1">
                        <a:latin typeface="Calibri" panose="020F0502020204030204"/>
                        <a:cs typeface="Calibri" panose="020F0502020204030204"/>
                      </a:endParaRPr>
                    </a:p>
                  </a:txBody>
                  <a:tcPr marL="0" marR="0" marT="102870" marB="0">
                    <a:lnL w="19050">
                      <a:solidFill>
                        <a:srgbClr val="000000"/>
                      </a:solidFill>
                      <a:prstDash val="solid"/>
                    </a:lnL>
                    <a:lnR w="19050">
                      <a:solidFill>
                        <a:srgbClr val="000000"/>
                      </a:solidFill>
                      <a:prstDash val="solid"/>
                    </a:lnR>
                    <a:lnT w="19050">
                      <a:solidFill>
                        <a:srgbClr val="000000"/>
                      </a:solidFill>
                      <a:prstDash val="solid"/>
                    </a:lnT>
                    <a:lnB w="12700">
                      <a:solidFill>
                        <a:schemeClr val="tx1"/>
                      </a:solidFill>
                      <a:prstDash val="solid"/>
                    </a:lnB>
                    <a:solidFill>
                      <a:schemeClr val="accent1">
                        <a:lumMod val="20000"/>
                        <a:lumOff val="80000"/>
                      </a:schemeClr>
                    </a:solidFill>
                  </a:tcPr>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1" cstate="print"/>
          <a:stretch>
            <a:fillRect/>
          </a:stretch>
        </p:blipFill>
        <p:spPr>
          <a:xfrm>
            <a:off x="8536" y="0"/>
            <a:ext cx="18280369" cy="10287000"/>
          </a:xfrm>
          <a:prstGeom prst="rect">
            <a:avLst/>
          </a:prstGeom>
        </p:spPr>
      </p:pic>
      <p:sp>
        <p:nvSpPr>
          <p:cNvPr id="3" name="object 3"/>
          <p:cNvSpPr txBox="1"/>
          <p:nvPr/>
        </p:nvSpPr>
        <p:spPr>
          <a:xfrm>
            <a:off x="1233805" y="1409700"/>
            <a:ext cx="16049625" cy="824865"/>
          </a:xfrm>
          <a:prstGeom prst="rect">
            <a:avLst/>
          </a:prstGeom>
        </p:spPr>
        <p:txBody>
          <a:bodyPr vert="horz" wrap="square" lIns="0" tIns="12700" rIns="0" bIns="0" rtlCol="0">
            <a:spAutoFit/>
          </a:bodyPr>
          <a:lstStyle/>
          <a:p>
            <a:pPr marL="12700" algn="ctr">
              <a:lnSpc>
                <a:spcPct val="100000"/>
              </a:lnSpc>
              <a:spcBef>
                <a:spcPts val="100"/>
              </a:spcBef>
            </a:pPr>
            <a:r>
              <a:rPr sz="2800" b="1" spc="229" dirty="0">
                <a:solidFill>
                  <a:schemeClr val="tx1"/>
                </a:solidFill>
                <a:latin typeface="Arial MT"/>
                <a:cs typeface="Arial MT"/>
              </a:rPr>
              <a:t>Metodologi</a:t>
            </a:r>
            <a:r>
              <a:rPr sz="2800" b="1" spc="80" dirty="0">
                <a:solidFill>
                  <a:schemeClr val="tx1"/>
                </a:solidFill>
                <a:latin typeface="Arial MT"/>
                <a:cs typeface="Arial MT"/>
              </a:rPr>
              <a:t> </a:t>
            </a:r>
            <a:r>
              <a:rPr sz="2800" b="1" spc="100" dirty="0">
                <a:solidFill>
                  <a:schemeClr val="tx1"/>
                </a:solidFill>
                <a:latin typeface="Arial MT"/>
                <a:cs typeface="Arial MT"/>
              </a:rPr>
              <a:t>Pengukuran</a:t>
            </a:r>
            <a:r>
              <a:rPr sz="2800" b="1" spc="85" dirty="0">
                <a:solidFill>
                  <a:schemeClr val="tx1"/>
                </a:solidFill>
                <a:latin typeface="Arial MT"/>
                <a:cs typeface="Arial MT"/>
              </a:rPr>
              <a:t> </a:t>
            </a:r>
            <a:r>
              <a:rPr sz="2800" b="1" spc="80" dirty="0">
                <a:solidFill>
                  <a:schemeClr val="tx1"/>
                </a:solidFill>
                <a:latin typeface="Arial MT"/>
                <a:cs typeface="Arial MT"/>
              </a:rPr>
              <a:t>Indeks </a:t>
            </a:r>
            <a:r>
              <a:rPr sz="2800" b="1" spc="95" dirty="0">
                <a:solidFill>
                  <a:schemeClr val="tx1"/>
                </a:solidFill>
                <a:latin typeface="Arial MT"/>
                <a:cs typeface="Arial MT"/>
              </a:rPr>
              <a:t>Keinsinyuran</a:t>
            </a:r>
            <a:r>
              <a:rPr sz="2800" b="1" spc="85" dirty="0">
                <a:solidFill>
                  <a:schemeClr val="tx1"/>
                </a:solidFill>
                <a:latin typeface="Arial MT"/>
                <a:cs typeface="Arial MT"/>
              </a:rPr>
              <a:t> </a:t>
            </a:r>
            <a:r>
              <a:rPr sz="2800" b="1" spc="-25" dirty="0">
                <a:solidFill>
                  <a:schemeClr val="tx1"/>
                </a:solidFill>
                <a:latin typeface="Arial MT"/>
                <a:cs typeface="Arial MT"/>
              </a:rPr>
              <a:t>PII</a:t>
            </a:r>
            <a:endParaRPr sz="2800" b="1">
              <a:solidFill>
                <a:schemeClr val="tx1"/>
              </a:solidFill>
              <a:latin typeface="Arial MT"/>
              <a:cs typeface="Arial MT"/>
            </a:endParaRPr>
          </a:p>
          <a:p>
            <a:pPr marR="5080" algn="ctr">
              <a:lnSpc>
                <a:spcPct val="100000"/>
              </a:lnSpc>
              <a:spcBef>
                <a:spcPts val="95"/>
              </a:spcBef>
              <a:tabLst>
                <a:tab pos="1038860" algn="l"/>
              </a:tabLst>
            </a:pPr>
            <a:r>
              <a:rPr sz="2400" spc="-25" dirty="0">
                <a:solidFill>
                  <a:srgbClr val="FFFFFF"/>
                </a:solidFill>
                <a:latin typeface="Arial MT"/>
                <a:cs typeface="Arial MT"/>
              </a:rPr>
              <a:t>ERM</a:t>
            </a:r>
            <a:r>
              <a:rPr sz="2400" dirty="0">
                <a:solidFill>
                  <a:srgbClr val="FFFFFF"/>
                </a:solidFill>
                <a:latin typeface="Arial MT"/>
                <a:cs typeface="Arial MT"/>
              </a:rPr>
              <a:t>	</a:t>
            </a:r>
            <a:r>
              <a:rPr sz="2400" spc="-10" dirty="0">
                <a:solidFill>
                  <a:srgbClr val="FFFFFF"/>
                </a:solidFill>
                <a:latin typeface="Arial MT"/>
                <a:cs typeface="Arial MT"/>
              </a:rPr>
              <a:t>ALAHAN</a:t>
            </a:r>
            <a:endParaRPr sz="2400">
              <a:latin typeface="Arial MT"/>
              <a:cs typeface="Arial MT"/>
            </a:endParaRPr>
          </a:p>
        </p:txBody>
      </p:sp>
      <p:sp>
        <p:nvSpPr>
          <p:cNvPr id="4" name="object 4"/>
          <p:cNvSpPr txBox="1">
            <a:spLocks noGrp="1"/>
          </p:cNvSpPr>
          <p:nvPr>
            <p:ph type="title"/>
          </p:nvPr>
        </p:nvSpPr>
        <p:spPr>
          <a:xfrm>
            <a:off x="226060" y="635000"/>
            <a:ext cx="17806670" cy="694055"/>
          </a:xfrm>
          <a:prstGeom prst="rect">
            <a:avLst/>
          </a:prstGeom>
        </p:spPr>
        <p:txBody>
          <a:bodyPr vert="horz" wrap="square" lIns="0" tIns="12065" rIns="0" bIns="0" rtlCol="0">
            <a:spAutoFit/>
          </a:bodyPr>
          <a:lstStyle/>
          <a:p>
            <a:pPr marL="12700">
              <a:lnSpc>
                <a:spcPct val="100000"/>
              </a:lnSpc>
              <a:spcBef>
                <a:spcPts val="95"/>
              </a:spcBef>
            </a:pPr>
            <a:r>
              <a:rPr lang="en-US" sz="6825" spc="-37" baseline="-3000" dirty="0">
                <a:solidFill>
                  <a:srgbClr val="040E0C"/>
                </a:solidFill>
                <a:latin typeface="Microsoft JhengHei UI" panose="020B0604030504040204" charset="-120"/>
                <a:cs typeface="Microsoft JhengHei UI" panose="020B0604030504040204" charset="-120"/>
              </a:rPr>
              <a:t> </a:t>
            </a:r>
            <a:r>
              <a:rPr sz="6825" spc="-37" baseline="-3000" dirty="0">
                <a:solidFill>
                  <a:srgbClr val="040E0C"/>
                </a:solidFill>
                <a:latin typeface="Microsoft JhengHei UI" panose="020B0604030504040204" charset="-120"/>
                <a:cs typeface="Microsoft JhengHei UI" panose="020B0604030504040204" charset="-120"/>
              </a:rPr>
              <a:t>2.</a:t>
            </a:r>
            <a:r>
              <a:rPr sz="6825" spc="-532" baseline="-3000" dirty="0">
                <a:solidFill>
                  <a:srgbClr val="040E0C"/>
                </a:solidFill>
                <a:latin typeface="Microsoft JhengHei UI" panose="020B0604030504040204" charset="-120"/>
                <a:cs typeface="Microsoft JhengHei UI" panose="020B0604030504040204" charset="-120"/>
              </a:rPr>
              <a:t> </a:t>
            </a:r>
            <a:r>
              <a:rPr lang="en-US" sz="6825" spc="-532" baseline="-3000" dirty="0">
                <a:solidFill>
                  <a:srgbClr val="040E0C"/>
                </a:solidFill>
                <a:latin typeface="Microsoft JhengHei UI" panose="020B0604030504040204" charset="-120"/>
                <a:cs typeface="Microsoft JhengHei UI" panose="020B0604030504040204" charset="-120"/>
              </a:rPr>
              <a:t>    </a:t>
            </a:r>
            <a:r>
              <a:rPr sz="4000" spc="-20" dirty="0">
                <a:solidFill>
                  <a:srgbClr val="040E0C"/>
                </a:solidFill>
              </a:rPr>
              <a:t>LATAR</a:t>
            </a:r>
            <a:r>
              <a:rPr sz="4000" spc="-355" dirty="0">
                <a:solidFill>
                  <a:srgbClr val="040E0C"/>
                </a:solidFill>
              </a:rPr>
              <a:t> </a:t>
            </a:r>
            <a:r>
              <a:rPr sz="4000" spc="-40" dirty="0">
                <a:solidFill>
                  <a:srgbClr val="040E0C"/>
                </a:solidFill>
              </a:rPr>
              <a:t>BELAKANG</a:t>
            </a:r>
            <a:r>
              <a:rPr sz="4000" spc="-305" dirty="0">
                <a:solidFill>
                  <a:srgbClr val="040E0C"/>
                </a:solidFill>
              </a:rPr>
              <a:t> </a:t>
            </a:r>
            <a:r>
              <a:rPr sz="4000" dirty="0">
                <a:solidFill>
                  <a:srgbClr val="040E0C"/>
                </a:solidFill>
              </a:rPr>
              <a:t>DAN</a:t>
            </a:r>
            <a:r>
              <a:rPr sz="4000" spc="-260" dirty="0">
                <a:solidFill>
                  <a:srgbClr val="040E0C"/>
                </a:solidFill>
              </a:rPr>
              <a:t> </a:t>
            </a:r>
            <a:r>
              <a:rPr sz="4000" spc="-85" dirty="0">
                <a:solidFill>
                  <a:srgbClr val="040E0C"/>
                </a:solidFill>
              </a:rPr>
              <a:t>KONSEP</a:t>
            </a:r>
            <a:r>
              <a:rPr sz="4000" spc="-265" dirty="0">
                <a:solidFill>
                  <a:srgbClr val="040E0C"/>
                </a:solidFill>
              </a:rPr>
              <a:t> </a:t>
            </a:r>
            <a:r>
              <a:rPr sz="4000" spc="-254" dirty="0">
                <a:solidFill>
                  <a:srgbClr val="040E0C"/>
                </a:solidFill>
              </a:rPr>
              <a:t>INDEKS</a:t>
            </a:r>
            <a:r>
              <a:rPr sz="4000" spc="-185" dirty="0">
                <a:solidFill>
                  <a:srgbClr val="040E0C"/>
                </a:solidFill>
              </a:rPr>
              <a:t> </a:t>
            </a:r>
            <a:r>
              <a:rPr sz="4000" spc="-270" dirty="0">
                <a:solidFill>
                  <a:srgbClr val="040E0C"/>
                </a:solidFill>
              </a:rPr>
              <a:t>KEINSINYURAN</a:t>
            </a:r>
            <a:r>
              <a:rPr lang="en-US" sz="4000" spc="-270" dirty="0">
                <a:solidFill>
                  <a:srgbClr val="040E0C"/>
                </a:solidFill>
              </a:rPr>
              <a:t> PII</a:t>
            </a:r>
            <a:endParaRPr lang="en-US" sz="4000" spc="-270" dirty="0">
              <a:solidFill>
                <a:srgbClr val="040E0C"/>
              </a:solidFill>
              <a:latin typeface="Microsoft JhengHei UI" panose="020B0604030504040204" charset="-120"/>
              <a:cs typeface="Microsoft JhengHei UI" panose="020B0604030504040204" charset="-120"/>
            </a:endParaRPr>
          </a:p>
        </p:txBody>
      </p:sp>
      <p:graphicFrame>
        <p:nvGraphicFramePr>
          <p:cNvPr id="5" name="object 5"/>
          <p:cNvGraphicFramePr>
            <a:graphicFrameLocks noGrp="1"/>
          </p:cNvGraphicFramePr>
          <p:nvPr>
            <p:custDataLst>
              <p:tags r:id="rId2"/>
            </p:custDataLst>
          </p:nvPr>
        </p:nvGraphicFramePr>
        <p:xfrm>
          <a:off x="642620" y="2171700"/>
          <a:ext cx="16687165" cy="7546975"/>
        </p:xfrm>
        <a:graphic>
          <a:graphicData uri="http://schemas.openxmlformats.org/drawingml/2006/table">
            <a:tbl>
              <a:tblPr firstRow="1" bandRow="1">
                <a:tableStyleId>{2D5ABB26-0587-4C30-8999-92F81FD0307C}</a:tableStyleId>
              </a:tblPr>
              <a:tblGrid>
                <a:gridCol w="1801495"/>
                <a:gridCol w="14885670"/>
              </a:tblGrid>
              <a:tr h="833755">
                <a:tc gridSpan="2">
                  <a:txBody>
                    <a:bodyPr/>
                    <a:lstStyle/>
                    <a:p>
                      <a:pPr algn="ctr">
                        <a:lnSpc>
                          <a:spcPct val="100000"/>
                        </a:lnSpc>
                        <a:spcBef>
                          <a:spcPts val="750"/>
                        </a:spcBef>
                      </a:pPr>
                      <a:r>
                        <a:rPr lang="en-US" sz="3600" b="1" spc="-10" dirty="0">
                          <a:latin typeface="Calibri" panose="020F0502020204030204"/>
                          <a:cs typeface="Calibri" panose="020F0502020204030204"/>
                        </a:rPr>
                        <a:t>III.   </a:t>
                      </a:r>
                      <a:r>
                        <a:rPr sz="3600" b="1" spc="-10" dirty="0">
                          <a:latin typeface="Calibri" panose="020F0502020204030204"/>
                          <a:cs typeface="Calibri" panose="020F0502020204030204"/>
                        </a:rPr>
                        <a:t>P</a:t>
                      </a:r>
                      <a:r>
                        <a:rPr lang="en-US" sz="3600" b="1" spc="-10" dirty="0">
                          <a:latin typeface="Calibri" panose="020F0502020204030204"/>
                          <a:cs typeface="Calibri" panose="020F0502020204030204"/>
                        </a:rPr>
                        <a:t>ARAMETER</a:t>
                      </a:r>
                      <a:endParaRPr lang="en-US" sz="3600" b="1" spc="-10" dirty="0">
                        <a:latin typeface="Calibri" panose="020F0502020204030204"/>
                        <a:cs typeface="Calibri" panose="020F0502020204030204"/>
                      </a:endParaRPr>
                    </a:p>
                  </a:txBody>
                  <a:tcPr marL="0" marR="0" marT="9525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C000"/>
                    </a:solidFill>
                  </a:tcPr>
                </a:tc>
                <a:tc hMerge="1">
                  <a:tcPr marL="0" marR="0" marT="0" marB="0"/>
                </a:tc>
              </a:tr>
              <a:tr h="2242820">
                <a:tc>
                  <a:txBody>
                    <a:bodyPr/>
                    <a:lstStyle/>
                    <a:p>
                      <a:pPr>
                        <a:lnSpc>
                          <a:spcPct val="100000"/>
                        </a:lnSpc>
                        <a:spcBef>
                          <a:spcPts val="2815"/>
                        </a:spcBef>
                      </a:pPr>
                      <a:endParaRPr sz="3400" b="1">
                        <a:latin typeface="Times New Roman" panose="02020603050405020304"/>
                        <a:cs typeface="Times New Roman" panose="02020603050405020304"/>
                      </a:endParaRPr>
                    </a:p>
                    <a:p>
                      <a:pPr algn="ctr">
                        <a:lnSpc>
                          <a:spcPct val="100000"/>
                        </a:lnSpc>
                      </a:pPr>
                      <a:r>
                        <a:rPr lang="en-US" sz="3400" b="1" spc="-50" dirty="0">
                          <a:latin typeface="Calibri" panose="020F0502020204030204"/>
                          <a:cs typeface="Calibri" panose="020F0502020204030204"/>
                        </a:rPr>
                        <a:t>A3.7</a:t>
                      </a:r>
                      <a:endParaRPr sz="3400" b="1">
                        <a:latin typeface="Calibri" panose="020F0502020204030204"/>
                        <a:cs typeface="Calibri" panose="020F0502020204030204"/>
                      </a:endParaRPr>
                    </a:p>
                  </a:txBody>
                  <a:tcPr marL="0" marR="0" marT="35750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00"/>
                    </a:solidFill>
                  </a:tcPr>
                </a:tc>
                <a:tc>
                  <a:txBody>
                    <a:bodyPr/>
                    <a:lstStyle/>
                    <a:p>
                      <a:pPr marL="77470" marR="69850" algn="l">
                        <a:lnSpc>
                          <a:spcPts val="4050"/>
                        </a:lnSpc>
                        <a:spcBef>
                          <a:spcPts val="810"/>
                        </a:spcBef>
                      </a:pPr>
                      <a:r>
                        <a:rPr sz="3400" b="1" dirty="0">
                          <a:latin typeface="Calibri" panose="020F0502020204030204"/>
                          <a:cs typeface="Calibri" panose="020F0502020204030204"/>
                        </a:rPr>
                        <a:t>Apakah</a:t>
                      </a:r>
                      <a:r>
                        <a:rPr lang="en-US" sz="3400" b="1" dirty="0">
                          <a:latin typeface="Calibri" panose="020F0502020204030204"/>
                          <a:cs typeface="Calibri" panose="020F0502020204030204"/>
                        </a:rPr>
                        <a:t> proyek-proyek pembangunan PEMDA dirancang dan diawasi oleh Insinyur yang memiliki STRI?</a:t>
                      </a:r>
                      <a:endParaRPr sz="3400" b="1">
                        <a:latin typeface="Calibri" panose="020F0502020204030204"/>
                        <a:cs typeface="Calibri" panose="020F0502020204030204"/>
                      </a:endParaRPr>
                    </a:p>
                  </a:txBody>
                  <a:tcPr marL="0" marR="0" marT="102870" marB="0" anchor="ctr" anchorCtr="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00"/>
                    </a:solidFill>
                  </a:tcPr>
                </a:tc>
              </a:tr>
              <a:tr h="2242185">
                <a:tc>
                  <a:txBody>
                    <a:bodyPr/>
                    <a:lstStyle/>
                    <a:p>
                      <a:pPr>
                        <a:lnSpc>
                          <a:spcPct val="100000"/>
                        </a:lnSpc>
                        <a:spcBef>
                          <a:spcPts val="2815"/>
                        </a:spcBef>
                      </a:pPr>
                      <a:endParaRPr sz="3400" b="1">
                        <a:latin typeface="Times New Roman" panose="02020603050405020304"/>
                        <a:cs typeface="Times New Roman" panose="02020603050405020304"/>
                      </a:endParaRPr>
                    </a:p>
                    <a:p>
                      <a:pPr algn="ctr">
                        <a:lnSpc>
                          <a:spcPct val="100000"/>
                        </a:lnSpc>
                      </a:pPr>
                      <a:r>
                        <a:rPr lang="en-US" sz="3400" b="1" spc="-50" dirty="0">
                          <a:latin typeface="Calibri" panose="020F0502020204030204"/>
                          <a:cs typeface="Calibri" panose="020F0502020204030204"/>
                        </a:rPr>
                        <a:t>A3.8</a:t>
                      </a:r>
                      <a:endParaRPr sz="3400" b="1">
                        <a:latin typeface="Calibri" panose="020F0502020204030204"/>
                        <a:cs typeface="Calibri" panose="020F0502020204030204"/>
                      </a:endParaRPr>
                    </a:p>
                  </a:txBody>
                  <a:tcPr marL="0" marR="0" marT="35750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chemeClr val="accent6">
                        <a:lumMod val="20000"/>
                        <a:lumOff val="80000"/>
                      </a:schemeClr>
                    </a:solidFill>
                  </a:tcPr>
                </a:tc>
                <a:tc>
                  <a:txBody>
                    <a:bodyPr/>
                    <a:lstStyle/>
                    <a:p>
                      <a:pPr marL="77470" marR="455295" algn="l">
                        <a:lnSpc>
                          <a:spcPts val="4050"/>
                        </a:lnSpc>
                        <a:spcBef>
                          <a:spcPts val="810"/>
                        </a:spcBef>
                      </a:pPr>
                      <a:r>
                        <a:rPr sz="3400" b="1" dirty="0">
                          <a:latin typeface="Calibri" panose="020F0502020204030204"/>
                          <a:cs typeface="Calibri" panose="020F0502020204030204"/>
                        </a:rPr>
                        <a:t>Apakah</a:t>
                      </a:r>
                      <a:r>
                        <a:rPr sz="3400" b="1" spc="-70" dirty="0">
                          <a:latin typeface="Calibri" panose="020F0502020204030204"/>
                          <a:cs typeface="Calibri" panose="020F0502020204030204"/>
                        </a:rPr>
                        <a:t> </a:t>
                      </a:r>
                      <a:r>
                        <a:rPr lang="en-US" sz="3400" b="1" spc="-70" dirty="0">
                          <a:latin typeface="Calibri" panose="020F0502020204030204"/>
                          <a:cs typeface="Calibri" panose="020F0502020204030204"/>
                        </a:rPr>
                        <a:t>proyek-proyek yang dilaksanakan PEMDA telah mengadopsi teknologi termutakhir (misal: sistem irigasi pintar, e-planning infrastruktur, sistem transportasi, dan lain-lainnya)?</a:t>
                      </a:r>
                      <a:endParaRPr sz="3400" b="1">
                        <a:latin typeface="Calibri" panose="020F0502020204030204"/>
                        <a:cs typeface="Calibri" panose="020F0502020204030204"/>
                      </a:endParaRPr>
                    </a:p>
                  </a:txBody>
                  <a:tcPr marL="0" marR="0" marT="102870" marB="0" anchor="ctr" anchorCtr="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chemeClr val="accent6">
                        <a:lumMod val="20000"/>
                        <a:lumOff val="80000"/>
                      </a:schemeClr>
                    </a:solidFill>
                  </a:tcPr>
                </a:tc>
              </a:tr>
              <a:tr h="2228215">
                <a:tc>
                  <a:txBody>
                    <a:bodyPr/>
                    <a:lstStyle/>
                    <a:p>
                      <a:pPr>
                        <a:lnSpc>
                          <a:spcPct val="100000"/>
                        </a:lnSpc>
                        <a:spcBef>
                          <a:spcPts val="2815"/>
                        </a:spcBef>
                      </a:pPr>
                      <a:endParaRPr sz="3400" b="1">
                        <a:latin typeface="Times New Roman" panose="02020603050405020304"/>
                        <a:cs typeface="Times New Roman" panose="02020603050405020304"/>
                      </a:endParaRPr>
                    </a:p>
                    <a:p>
                      <a:pPr algn="ctr">
                        <a:lnSpc>
                          <a:spcPct val="100000"/>
                        </a:lnSpc>
                      </a:pPr>
                      <a:r>
                        <a:rPr lang="en-US" sz="3400" b="1">
                          <a:latin typeface="Calibri" panose="020F0502020204030204"/>
                          <a:cs typeface="Calibri" panose="020F0502020204030204"/>
                        </a:rPr>
                        <a:t>A4.9</a:t>
                      </a:r>
                      <a:endParaRPr lang="en-US" sz="3400" b="1">
                        <a:latin typeface="Calibri" panose="020F0502020204030204"/>
                        <a:cs typeface="Calibri" panose="020F0502020204030204"/>
                      </a:endParaRPr>
                    </a:p>
                  </a:txBody>
                  <a:tcPr marL="0" marR="0" marT="357505" marB="0">
                    <a:lnL w="19050">
                      <a:solidFill>
                        <a:srgbClr val="000000"/>
                      </a:solidFill>
                      <a:prstDash val="solid"/>
                    </a:lnL>
                    <a:lnR w="19050">
                      <a:solidFill>
                        <a:srgbClr val="000000"/>
                      </a:solidFill>
                      <a:prstDash val="solid"/>
                    </a:lnR>
                    <a:lnT w="19050">
                      <a:solidFill>
                        <a:srgbClr val="000000"/>
                      </a:solidFill>
                      <a:prstDash val="solid"/>
                    </a:lnT>
                    <a:lnB w="12700">
                      <a:solidFill>
                        <a:schemeClr val="tx1"/>
                      </a:solidFill>
                      <a:prstDash val="solid"/>
                    </a:lnB>
                    <a:solidFill>
                      <a:schemeClr val="accent1">
                        <a:lumMod val="20000"/>
                        <a:lumOff val="80000"/>
                      </a:schemeClr>
                    </a:solidFill>
                  </a:tcPr>
                </a:tc>
                <a:tc>
                  <a:txBody>
                    <a:bodyPr/>
                    <a:lstStyle/>
                    <a:p>
                      <a:pPr marL="77470" marR="74295" algn="l">
                        <a:lnSpc>
                          <a:spcPts val="4050"/>
                        </a:lnSpc>
                        <a:spcBef>
                          <a:spcPts val="810"/>
                        </a:spcBef>
                      </a:pPr>
                      <a:r>
                        <a:rPr sz="3400" b="1" dirty="0">
                          <a:latin typeface="Calibri" panose="020F0502020204030204"/>
                          <a:cs typeface="Calibri" panose="020F0502020204030204"/>
                        </a:rPr>
                        <a:t>Apakah</a:t>
                      </a:r>
                      <a:r>
                        <a:rPr sz="3400" b="1" spc="-75" dirty="0">
                          <a:latin typeface="Calibri" panose="020F0502020204030204"/>
                          <a:cs typeface="Calibri" panose="020F0502020204030204"/>
                        </a:rPr>
                        <a:t> </a:t>
                      </a:r>
                      <a:r>
                        <a:rPr lang="en-US" sz="3400" b="1" spc="-75" dirty="0">
                          <a:latin typeface="Calibri" panose="020F0502020204030204"/>
                          <a:cs typeface="Calibri" panose="020F0502020204030204"/>
                        </a:rPr>
                        <a:t>PEMDA dan/atau Instansi pernah menerima penghargaan pembangunan ( misal: Adipura, SPBE, Keberlanjutan, dan lain-lainnya)?</a:t>
                      </a:r>
                      <a:endParaRPr sz="3400" b="1">
                        <a:latin typeface="Calibri" panose="020F0502020204030204"/>
                        <a:cs typeface="Calibri" panose="020F0502020204030204"/>
                      </a:endParaRPr>
                    </a:p>
                  </a:txBody>
                  <a:tcPr marL="0" marR="0" marT="102870" marB="0" anchor="ctr" anchorCtr="0">
                    <a:lnL w="19050">
                      <a:solidFill>
                        <a:srgbClr val="000000"/>
                      </a:solidFill>
                      <a:prstDash val="solid"/>
                    </a:lnL>
                    <a:lnR w="19050">
                      <a:solidFill>
                        <a:srgbClr val="000000"/>
                      </a:solidFill>
                      <a:prstDash val="solid"/>
                    </a:lnR>
                    <a:lnT w="19050">
                      <a:solidFill>
                        <a:srgbClr val="000000"/>
                      </a:solidFill>
                      <a:prstDash val="solid"/>
                    </a:lnT>
                    <a:lnB w="12700">
                      <a:solidFill>
                        <a:schemeClr val="tx1"/>
                      </a:solidFill>
                      <a:prstDash val="solid"/>
                    </a:lnB>
                    <a:solidFill>
                      <a:schemeClr val="accent1">
                        <a:lumMod val="20000"/>
                        <a:lumOff val="80000"/>
                      </a:schemeClr>
                    </a:solidFill>
                  </a:tcP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1" cstate="print"/>
          <a:stretch>
            <a:fillRect/>
          </a:stretch>
        </p:blipFill>
        <p:spPr>
          <a:xfrm>
            <a:off x="8536" y="0"/>
            <a:ext cx="18280369" cy="10287000"/>
          </a:xfrm>
          <a:prstGeom prst="rect">
            <a:avLst/>
          </a:prstGeom>
        </p:spPr>
      </p:pic>
      <p:sp>
        <p:nvSpPr>
          <p:cNvPr id="3" name="object 3"/>
          <p:cNvSpPr txBox="1"/>
          <p:nvPr/>
        </p:nvSpPr>
        <p:spPr>
          <a:xfrm>
            <a:off x="12593520" y="1848478"/>
            <a:ext cx="2300605" cy="391160"/>
          </a:xfrm>
          <a:prstGeom prst="rect">
            <a:avLst/>
          </a:prstGeom>
        </p:spPr>
        <p:txBody>
          <a:bodyPr vert="horz" wrap="square" lIns="0" tIns="12700" rIns="0" bIns="0" rtlCol="0">
            <a:spAutoFit/>
          </a:bodyPr>
          <a:lstStyle/>
          <a:p>
            <a:pPr marL="12700">
              <a:lnSpc>
                <a:spcPct val="100000"/>
              </a:lnSpc>
              <a:spcBef>
                <a:spcPts val="100"/>
              </a:spcBef>
              <a:tabLst>
                <a:tab pos="1052195" algn="l"/>
              </a:tabLst>
            </a:pPr>
            <a:r>
              <a:rPr sz="2400" spc="-25" dirty="0">
                <a:solidFill>
                  <a:srgbClr val="FFFFFF"/>
                </a:solidFill>
                <a:latin typeface="Arial MT"/>
                <a:cs typeface="Arial MT"/>
              </a:rPr>
              <a:t>ERM</a:t>
            </a:r>
            <a:r>
              <a:rPr sz="2400" dirty="0">
                <a:solidFill>
                  <a:srgbClr val="FFFFFF"/>
                </a:solidFill>
                <a:latin typeface="Arial MT"/>
                <a:cs typeface="Arial MT"/>
              </a:rPr>
              <a:t>	</a:t>
            </a:r>
            <a:r>
              <a:rPr sz="2400" spc="-10" dirty="0">
                <a:solidFill>
                  <a:srgbClr val="FFFFFF"/>
                </a:solidFill>
                <a:latin typeface="Arial MT"/>
                <a:cs typeface="Arial MT"/>
              </a:rPr>
              <a:t>ALAHAN</a:t>
            </a:r>
            <a:endParaRPr sz="2400">
              <a:latin typeface="Arial MT"/>
              <a:cs typeface="Arial MT"/>
            </a:endParaRPr>
          </a:p>
        </p:txBody>
      </p:sp>
      <p:sp>
        <p:nvSpPr>
          <p:cNvPr id="4" name="object 4"/>
          <p:cNvSpPr txBox="1"/>
          <p:nvPr/>
        </p:nvSpPr>
        <p:spPr>
          <a:xfrm>
            <a:off x="1233805" y="1409700"/>
            <a:ext cx="10009505" cy="443230"/>
          </a:xfrm>
          <a:prstGeom prst="rect">
            <a:avLst/>
          </a:prstGeom>
        </p:spPr>
        <p:txBody>
          <a:bodyPr vert="horz" wrap="square" lIns="0" tIns="12700" rIns="0" bIns="0" rtlCol="0">
            <a:spAutoFit/>
          </a:bodyPr>
          <a:lstStyle/>
          <a:p>
            <a:pPr marL="12700">
              <a:lnSpc>
                <a:spcPct val="100000"/>
              </a:lnSpc>
              <a:spcBef>
                <a:spcPts val="100"/>
              </a:spcBef>
            </a:pPr>
            <a:r>
              <a:rPr sz="2800" b="1" spc="229" dirty="0">
                <a:solidFill>
                  <a:schemeClr val="tx1"/>
                </a:solidFill>
                <a:latin typeface="Arial MT"/>
                <a:cs typeface="Arial MT"/>
              </a:rPr>
              <a:t>Metodologi</a:t>
            </a:r>
            <a:r>
              <a:rPr sz="2800" b="1" spc="80" dirty="0">
                <a:solidFill>
                  <a:schemeClr val="tx1"/>
                </a:solidFill>
                <a:latin typeface="Arial MT"/>
                <a:cs typeface="Arial MT"/>
              </a:rPr>
              <a:t> </a:t>
            </a:r>
            <a:r>
              <a:rPr sz="2800" b="1" spc="100" dirty="0">
                <a:solidFill>
                  <a:schemeClr val="tx1"/>
                </a:solidFill>
                <a:latin typeface="Arial MT"/>
                <a:cs typeface="Arial MT"/>
              </a:rPr>
              <a:t>Pengukuran</a:t>
            </a:r>
            <a:r>
              <a:rPr sz="2800" b="1" spc="85" dirty="0">
                <a:solidFill>
                  <a:schemeClr val="tx1"/>
                </a:solidFill>
                <a:latin typeface="Arial MT"/>
                <a:cs typeface="Arial MT"/>
              </a:rPr>
              <a:t> </a:t>
            </a:r>
            <a:r>
              <a:rPr sz="2800" b="1" spc="80" dirty="0">
                <a:solidFill>
                  <a:schemeClr val="tx1"/>
                </a:solidFill>
                <a:latin typeface="Arial MT"/>
                <a:cs typeface="Arial MT"/>
              </a:rPr>
              <a:t>Indeks </a:t>
            </a:r>
            <a:r>
              <a:rPr sz="2800" b="1" spc="95" dirty="0">
                <a:solidFill>
                  <a:schemeClr val="tx1"/>
                </a:solidFill>
                <a:latin typeface="Arial MT"/>
                <a:cs typeface="Arial MT"/>
              </a:rPr>
              <a:t>Keinsinyuran</a:t>
            </a:r>
            <a:r>
              <a:rPr sz="2800" b="1" spc="85" dirty="0">
                <a:solidFill>
                  <a:schemeClr val="tx1"/>
                </a:solidFill>
                <a:latin typeface="Arial MT"/>
                <a:cs typeface="Arial MT"/>
              </a:rPr>
              <a:t> </a:t>
            </a:r>
            <a:r>
              <a:rPr sz="2800" b="1" spc="-25" dirty="0">
                <a:solidFill>
                  <a:schemeClr val="tx1"/>
                </a:solidFill>
                <a:latin typeface="Arial MT"/>
                <a:cs typeface="Arial MT"/>
              </a:rPr>
              <a:t>PII</a:t>
            </a:r>
            <a:endParaRPr sz="2800" b="1" spc="-25" dirty="0">
              <a:solidFill>
                <a:schemeClr val="tx1"/>
              </a:solidFill>
              <a:latin typeface="Arial MT"/>
              <a:cs typeface="Arial MT"/>
            </a:endParaRPr>
          </a:p>
        </p:txBody>
      </p:sp>
      <p:sp>
        <p:nvSpPr>
          <p:cNvPr id="5" name="object 5"/>
          <p:cNvSpPr txBox="1">
            <a:spLocks noGrp="1"/>
          </p:cNvSpPr>
          <p:nvPr>
            <p:ph type="title"/>
          </p:nvPr>
        </p:nvSpPr>
        <p:spPr>
          <a:xfrm>
            <a:off x="255270" y="635000"/>
            <a:ext cx="17777460" cy="694055"/>
          </a:xfrm>
          <a:prstGeom prst="rect">
            <a:avLst/>
          </a:prstGeom>
        </p:spPr>
        <p:txBody>
          <a:bodyPr vert="horz" wrap="square" lIns="0" tIns="12065" rIns="0" bIns="0" rtlCol="0">
            <a:spAutoFit/>
          </a:bodyPr>
          <a:lstStyle/>
          <a:p>
            <a:pPr marL="12700">
              <a:lnSpc>
                <a:spcPct val="100000"/>
              </a:lnSpc>
              <a:spcBef>
                <a:spcPts val="95"/>
              </a:spcBef>
            </a:pPr>
            <a:r>
              <a:rPr sz="6825" spc="-37" baseline="-3000" dirty="0">
                <a:solidFill>
                  <a:srgbClr val="040E0C"/>
                </a:solidFill>
                <a:latin typeface="Microsoft JhengHei UI" panose="020B0604030504040204" charset="-120"/>
                <a:cs typeface="Microsoft JhengHei UI" panose="020B0604030504040204" charset="-120"/>
              </a:rPr>
              <a:t>2.</a:t>
            </a:r>
            <a:r>
              <a:rPr sz="6825" spc="-532" baseline="-3000" dirty="0">
                <a:solidFill>
                  <a:srgbClr val="040E0C"/>
                </a:solidFill>
                <a:latin typeface="Microsoft JhengHei UI" panose="020B0604030504040204" charset="-120"/>
                <a:cs typeface="Microsoft JhengHei UI" panose="020B0604030504040204" charset="-120"/>
              </a:rPr>
              <a:t> </a:t>
            </a:r>
            <a:r>
              <a:rPr lang="en-US" sz="6825" spc="-532" baseline="-3000" dirty="0">
                <a:solidFill>
                  <a:srgbClr val="040E0C"/>
                </a:solidFill>
                <a:latin typeface="Microsoft JhengHei UI" panose="020B0604030504040204" charset="-120"/>
                <a:cs typeface="Microsoft JhengHei UI" panose="020B0604030504040204" charset="-120"/>
              </a:rPr>
              <a:t>     </a:t>
            </a:r>
            <a:r>
              <a:rPr sz="4000" spc="-20" dirty="0">
                <a:solidFill>
                  <a:srgbClr val="040E0C"/>
                </a:solidFill>
              </a:rPr>
              <a:t>LATAR</a:t>
            </a:r>
            <a:r>
              <a:rPr sz="4000" spc="-355" dirty="0">
                <a:solidFill>
                  <a:srgbClr val="040E0C"/>
                </a:solidFill>
              </a:rPr>
              <a:t> </a:t>
            </a:r>
            <a:r>
              <a:rPr sz="4000" spc="-40" dirty="0">
                <a:solidFill>
                  <a:srgbClr val="040E0C"/>
                </a:solidFill>
              </a:rPr>
              <a:t>BELAKANG</a:t>
            </a:r>
            <a:r>
              <a:rPr sz="4000" spc="-305" dirty="0">
                <a:solidFill>
                  <a:srgbClr val="040E0C"/>
                </a:solidFill>
              </a:rPr>
              <a:t> </a:t>
            </a:r>
            <a:r>
              <a:rPr sz="4000" dirty="0">
                <a:solidFill>
                  <a:srgbClr val="040E0C"/>
                </a:solidFill>
              </a:rPr>
              <a:t>DAN</a:t>
            </a:r>
            <a:r>
              <a:rPr sz="4000" spc="-260" dirty="0">
                <a:solidFill>
                  <a:srgbClr val="040E0C"/>
                </a:solidFill>
              </a:rPr>
              <a:t> </a:t>
            </a:r>
            <a:r>
              <a:rPr sz="4000" spc="-85" dirty="0">
                <a:solidFill>
                  <a:srgbClr val="040E0C"/>
                </a:solidFill>
              </a:rPr>
              <a:t>KONSEP</a:t>
            </a:r>
            <a:r>
              <a:rPr sz="4000" spc="-265" dirty="0">
                <a:solidFill>
                  <a:srgbClr val="040E0C"/>
                </a:solidFill>
              </a:rPr>
              <a:t> </a:t>
            </a:r>
            <a:r>
              <a:rPr sz="4000" spc="-254" dirty="0">
                <a:solidFill>
                  <a:srgbClr val="040E0C"/>
                </a:solidFill>
              </a:rPr>
              <a:t>INDEKS</a:t>
            </a:r>
            <a:r>
              <a:rPr sz="4000" spc="-185" dirty="0">
                <a:solidFill>
                  <a:srgbClr val="040E0C"/>
                </a:solidFill>
              </a:rPr>
              <a:t> </a:t>
            </a:r>
            <a:r>
              <a:rPr sz="4000" spc="-270" dirty="0">
                <a:solidFill>
                  <a:srgbClr val="040E0C"/>
                </a:solidFill>
              </a:rPr>
              <a:t>KEINSINYURAN</a:t>
            </a:r>
            <a:r>
              <a:rPr lang="en-US" sz="4000" spc="-270" dirty="0">
                <a:solidFill>
                  <a:srgbClr val="040E0C"/>
                </a:solidFill>
              </a:rPr>
              <a:t> PII</a:t>
            </a:r>
            <a:endParaRPr lang="en-US" sz="4000" spc="-270" dirty="0">
              <a:solidFill>
                <a:srgbClr val="040E0C"/>
              </a:solidFill>
              <a:latin typeface="Microsoft JhengHei UI" panose="020B0604030504040204" charset="-120"/>
              <a:cs typeface="Microsoft JhengHei UI" panose="020B0604030504040204" charset="-120"/>
            </a:endParaRPr>
          </a:p>
        </p:txBody>
      </p:sp>
      <p:sp>
        <p:nvSpPr>
          <p:cNvPr id="6" name="object 6"/>
          <p:cNvSpPr txBox="1"/>
          <p:nvPr/>
        </p:nvSpPr>
        <p:spPr>
          <a:xfrm>
            <a:off x="1709418" y="2196147"/>
            <a:ext cx="2836545" cy="635000"/>
          </a:xfrm>
          <a:prstGeom prst="rect">
            <a:avLst/>
          </a:prstGeom>
        </p:spPr>
        <p:txBody>
          <a:bodyPr vert="horz" wrap="square" lIns="0" tIns="12700" rIns="0" bIns="0" rtlCol="0">
            <a:spAutoFit/>
          </a:bodyPr>
          <a:lstStyle/>
          <a:p>
            <a:pPr marL="12700">
              <a:lnSpc>
                <a:spcPct val="100000"/>
              </a:lnSpc>
              <a:spcBef>
                <a:spcPts val="100"/>
              </a:spcBef>
            </a:pPr>
            <a:r>
              <a:rPr sz="4000" b="1" spc="170" dirty="0">
                <a:solidFill>
                  <a:srgbClr val="FFFFFF"/>
                </a:solidFill>
                <a:latin typeface="Arial" panose="020B0604020202020204"/>
                <a:cs typeface="Arial" panose="020B0604020202020204"/>
              </a:rPr>
              <a:t>IV.</a:t>
            </a:r>
            <a:r>
              <a:rPr sz="4000" b="1" spc="85" dirty="0">
                <a:solidFill>
                  <a:srgbClr val="FFFFFF"/>
                </a:solidFill>
                <a:latin typeface="Arial" panose="020B0604020202020204"/>
                <a:cs typeface="Arial" panose="020B0604020202020204"/>
              </a:rPr>
              <a:t> </a:t>
            </a:r>
            <a:r>
              <a:rPr sz="4000" b="1" spc="160" dirty="0">
                <a:solidFill>
                  <a:srgbClr val="FFFFFF"/>
                </a:solidFill>
                <a:latin typeface="Arial" panose="020B0604020202020204"/>
                <a:cs typeface="Arial" panose="020B0604020202020204"/>
              </a:rPr>
              <a:t>Kriteria</a:t>
            </a:r>
            <a:endParaRPr sz="4000">
              <a:latin typeface="Arial" panose="020B0604020202020204"/>
              <a:cs typeface="Arial" panose="020B0604020202020204"/>
            </a:endParaRPr>
          </a:p>
        </p:txBody>
      </p:sp>
      <p:graphicFrame>
        <p:nvGraphicFramePr>
          <p:cNvPr id="7" name="object 7"/>
          <p:cNvGraphicFramePr>
            <a:graphicFrameLocks noGrp="1"/>
          </p:cNvGraphicFramePr>
          <p:nvPr/>
        </p:nvGraphicFramePr>
        <p:xfrm>
          <a:off x="1741803" y="3528795"/>
          <a:ext cx="14609445" cy="6282690"/>
        </p:xfrm>
        <a:graphic>
          <a:graphicData uri="http://schemas.openxmlformats.org/drawingml/2006/table">
            <a:tbl>
              <a:tblPr firstRow="1" bandRow="1">
                <a:tableStyleId>{2D5ABB26-0587-4C30-8999-92F81FD0307C}</a:tableStyleId>
              </a:tblPr>
              <a:tblGrid>
                <a:gridCol w="497840"/>
                <a:gridCol w="2263775"/>
                <a:gridCol w="11847830"/>
              </a:tblGrid>
              <a:tr h="675640">
                <a:tc gridSpan="2">
                  <a:txBody>
                    <a:bodyPr/>
                    <a:lstStyle/>
                    <a:p>
                      <a:pPr marL="902335">
                        <a:lnSpc>
                          <a:spcPct val="100000"/>
                        </a:lnSpc>
                        <a:spcBef>
                          <a:spcPts val="725"/>
                        </a:spcBef>
                      </a:pPr>
                      <a:r>
                        <a:rPr sz="2500" b="1" spc="-10" dirty="0">
                          <a:solidFill>
                            <a:schemeClr val="tx1">
                              <a:lumMod val="95000"/>
                              <a:lumOff val="5000"/>
                            </a:schemeClr>
                          </a:solidFill>
                          <a:latin typeface="Calibri" panose="020F0502020204030204"/>
                          <a:cs typeface="Calibri" panose="020F0502020204030204"/>
                        </a:rPr>
                        <a:t>Tingkat</a:t>
                      </a:r>
                      <a:endParaRPr sz="2500" b="1" spc="-10" dirty="0">
                        <a:solidFill>
                          <a:schemeClr val="tx1">
                            <a:lumMod val="95000"/>
                            <a:lumOff val="5000"/>
                          </a:schemeClr>
                        </a:solidFill>
                        <a:latin typeface="Calibri" panose="020F0502020204030204"/>
                        <a:cs typeface="Calibri" panose="020F0502020204030204"/>
                      </a:endParaRPr>
                    </a:p>
                  </a:txBody>
                  <a:tcPr marL="0" marR="0" marT="92075"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FFFF00"/>
                    </a:solidFill>
                  </a:tcPr>
                </a:tc>
                <a:tc hMerge="1">
                  <a:tcPr marL="0" marR="0" marT="0" marB="0"/>
                </a:tc>
                <a:tc>
                  <a:txBody>
                    <a:bodyPr/>
                    <a:lstStyle/>
                    <a:p>
                      <a:pPr algn="ctr">
                        <a:lnSpc>
                          <a:spcPct val="100000"/>
                        </a:lnSpc>
                        <a:spcBef>
                          <a:spcPts val="725"/>
                        </a:spcBef>
                      </a:pPr>
                      <a:r>
                        <a:rPr sz="2500" b="1" spc="-10" dirty="0">
                          <a:solidFill>
                            <a:schemeClr val="tx1">
                              <a:lumMod val="95000"/>
                              <a:lumOff val="5000"/>
                            </a:schemeClr>
                          </a:solidFill>
                          <a:latin typeface="Calibri" panose="020F0502020204030204"/>
                          <a:cs typeface="Calibri" panose="020F0502020204030204"/>
                        </a:rPr>
                        <a:t>Kriteria</a:t>
                      </a:r>
                      <a:endParaRPr sz="2500" b="1" spc="-10" dirty="0">
                        <a:solidFill>
                          <a:schemeClr val="tx1">
                            <a:lumMod val="95000"/>
                            <a:lumOff val="5000"/>
                          </a:schemeClr>
                        </a:solidFill>
                        <a:latin typeface="Calibri" panose="020F0502020204030204"/>
                        <a:cs typeface="Calibri" panose="020F0502020204030204"/>
                      </a:endParaRPr>
                    </a:p>
                  </a:txBody>
                  <a:tcPr marL="0" marR="0" marT="92075"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FFFF00"/>
                    </a:solidFill>
                  </a:tcPr>
                </a:tc>
              </a:tr>
              <a:tr h="1418590">
                <a:tc>
                  <a:txBody>
                    <a:bodyPr/>
                    <a:lstStyle/>
                    <a:p>
                      <a:pPr>
                        <a:lnSpc>
                          <a:spcPct val="100000"/>
                        </a:lnSpc>
                        <a:spcBef>
                          <a:spcPts val="775"/>
                        </a:spcBef>
                      </a:pPr>
                      <a:endParaRPr sz="2500">
                        <a:solidFill>
                          <a:schemeClr val="tx1">
                            <a:lumMod val="95000"/>
                            <a:lumOff val="5000"/>
                          </a:schemeClr>
                        </a:solidFill>
                        <a:latin typeface="Times New Roman" panose="02020603050405020304"/>
                        <a:cs typeface="Times New Roman" panose="02020603050405020304"/>
                      </a:endParaRPr>
                    </a:p>
                    <a:p>
                      <a:pPr marL="86995">
                        <a:lnSpc>
                          <a:spcPct val="100000"/>
                        </a:lnSpc>
                      </a:pPr>
                      <a:r>
                        <a:rPr sz="2500" b="1" spc="-50" dirty="0">
                          <a:solidFill>
                            <a:schemeClr val="tx1">
                              <a:lumMod val="95000"/>
                              <a:lumOff val="5000"/>
                            </a:schemeClr>
                          </a:solidFill>
                          <a:latin typeface="Calibri" panose="020F0502020204030204"/>
                          <a:cs typeface="Calibri" panose="020F0502020204030204"/>
                        </a:rPr>
                        <a:t>1</a:t>
                      </a:r>
                      <a:endParaRPr sz="2500" b="1" spc="-50" dirty="0">
                        <a:solidFill>
                          <a:schemeClr val="tx1">
                            <a:lumMod val="95000"/>
                            <a:lumOff val="5000"/>
                          </a:schemeClr>
                        </a:solidFill>
                        <a:latin typeface="Calibri" panose="020F0502020204030204"/>
                        <a:cs typeface="Calibri" panose="020F0502020204030204"/>
                      </a:endParaRPr>
                    </a:p>
                  </a:txBody>
                  <a:tcPr marL="0" marR="0" marT="98425"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chemeClr val="bg2">
                        <a:lumMod val="60000"/>
                        <a:lumOff val="40000"/>
                      </a:schemeClr>
                    </a:solidFill>
                  </a:tcPr>
                </a:tc>
                <a:tc>
                  <a:txBody>
                    <a:bodyPr/>
                    <a:lstStyle/>
                    <a:p>
                      <a:pPr>
                        <a:lnSpc>
                          <a:spcPct val="100000"/>
                        </a:lnSpc>
                        <a:spcBef>
                          <a:spcPts val="775"/>
                        </a:spcBef>
                      </a:pPr>
                      <a:endParaRPr sz="2500">
                        <a:solidFill>
                          <a:schemeClr val="tx1">
                            <a:lumMod val="95000"/>
                            <a:lumOff val="5000"/>
                          </a:schemeClr>
                        </a:solidFill>
                        <a:latin typeface="Times New Roman" panose="02020603050405020304"/>
                        <a:cs typeface="Times New Roman" panose="02020603050405020304"/>
                      </a:endParaRPr>
                    </a:p>
                    <a:p>
                      <a:pPr marL="86995">
                        <a:lnSpc>
                          <a:spcPct val="100000"/>
                        </a:lnSpc>
                      </a:pPr>
                      <a:r>
                        <a:rPr sz="2500" b="1" spc="-10" dirty="0">
                          <a:solidFill>
                            <a:schemeClr val="tx1">
                              <a:lumMod val="95000"/>
                              <a:lumOff val="5000"/>
                            </a:schemeClr>
                          </a:solidFill>
                          <a:latin typeface="Calibri" panose="020F0502020204030204"/>
                          <a:cs typeface="Calibri" panose="020F0502020204030204"/>
                        </a:rPr>
                        <a:t>Pemula</a:t>
                      </a:r>
                      <a:endParaRPr sz="2500" b="1" spc="-10" dirty="0">
                        <a:solidFill>
                          <a:schemeClr val="tx1">
                            <a:lumMod val="95000"/>
                            <a:lumOff val="5000"/>
                          </a:schemeClr>
                        </a:solidFill>
                        <a:latin typeface="Calibri" panose="020F0502020204030204"/>
                        <a:cs typeface="Calibri" panose="020F0502020204030204"/>
                      </a:endParaRPr>
                    </a:p>
                  </a:txBody>
                  <a:tcPr marL="0" marR="0" marT="98425"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chemeClr val="bg2">
                        <a:lumMod val="60000"/>
                        <a:lumOff val="40000"/>
                      </a:schemeClr>
                    </a:solidFill>
                  </a:tcPr>
                </a:tc>
                <a:tc>
                  <a:txBody>
                    <a:bodyPr/>
                    <a:lstStyle/>
                    <a:p>
                      <a:pPr marL="86995" marR="285750">
                        <a:lnSpc>
                          <a:spcPts val="2930"/>
                        </a:lnSpc>
                        <a:spcBef>
                          <a:spcPts val="880"/>
                        </a:spcBef>
                      </a:pPr>
                      <a:r>
                        <a:rPr sz="2500" b="1" dirty="0">
                          <a:solidFill>
                            <a:schemeClr val="tx1">
                              <a:lumMod val="95000"/>
                              <a:lumOff val="5000"/>
                            </a:schemeClr>
                          </a:solidFill>
                          <a:latin typeface="Calibri" panose="020F0502020204030204"/>
                          <a:cs typeface="Calibri" panose="020F0502020204030204"/>
                        </a:rPr>
                        <a:t>Tenaga</a:t>
                      </a:r>
                      <a:r>
                        <a:rPr sz="2500" b="1" spc="-60" dirty="0">
                          <a:solidFill>
                            <a:schemeClr val="tx1">
                              <a:lumMod val="95000"/>
                              <a:lumOff val="5000"/>
                            </a:schemeClr>
                          </a:solidFill>
                          <a:latin typeface="Calibri" panose="020F0502020204030204"/>
                          <a:cs typeface="Calibri" panose="020F0502020204030204"/>
                        </a:rPr>
                        <a:t> </a:t>
                      </a:r>
                      <a:r>
                        <a:rPr sz="2500" b="1" dirty="0">
                          <a:solidFill>
                            <a:schemeClr val="tx1">
                              <a:lumMod val="95000"/>
                              <a:lumOff val="5000"/>
                            </a:schemeClr>
                          </a:solidFill>
                          <a:latin typeface="Calibri" panose="020F0502020204030204"/>
                          <a:cs typeface="Calibri" panose="020F0502020204030204"/>
                        </a:rPr>
                        <a:t>Ahli</a:t>
                      </a:r>
                      <a:r>
                        <a:rPr sz="2500" b="1" spc="-60" dirty="0">
                          <a:solidFill>
                            <a:schemeClr val="tx1">
                              <a:lumMod val="95000"/>
                              <a:lumOff val="5000"/>
                            </a:schemeClr>
                          </a:solidFill>
                          <a:latin typeface="Calibri" panose="020F0502020204030204"/>
                          <a:cs typeface="Calibri" panose="020F0502020204030204"/>
                        </a:rPr>
                        <a:t> </a:t>
                      </a:r>
                      <a:r>
                        <a:rPr sz="2500" b="1" dirty="0">
                          <a:solidFill>
                            <a:schemeClr val="tx1">
                              <a:lumMod val="95000"/>
                              <a:lumOff val="5000"/>
                            </a:schemeClr>
                          </a:solidFill>
                          <a:latin typeface="Calibri" panose="020F0502020204030204"/>
                          <a:cs typeface="Calibri" panose="020F0502020204030204"/>
                        </a:rPr>
                        <a:t>yang</a:t>
                      </a:r>
                      <a:r>
                        <a:rPr sz="2500" b="1" spc="-60" dirty="0">
                          <a:solidFill>
                            <a:schemeClr val="tx1">
                              <a:lumMod val="95000"/>
                              <a:lumOff val="5000"/>
                            </a:schemeClr>
                          </a:solidFill>
                          <a:latin typeface="Calibri" panose="020F0502020204030204"/>
                          <a:cs typeface="Calibri" panose="020F0502020204030204"/>
                        </a:rPr>
                        <a:t> </a:t>
                      </a:r>
                      <a:r>
                        <a:rPr sz="2500" b="1" dirty="0">
                          <a:solidFill>
                            <a:schemeClr val="tx1">
                              <a:lumMod val="95000"/>
                              <a:lumOff val="5000"/>
                            </a:schemeClr>
                          </a:solidFill>
                          <a:latin typeface="Calibri" panose="020F0502020204030204"/>
                          <a:cs typeface="Calibri" panose="020F0502020204030204"/>
                        </a:rPr>
                        <a:t>d</a:t>
                      </a:r>
                      <a:r>
                        <a:rPr lang="en-US" sz="2500" b="1" dirty="0">
                          <a:solidFill>
                            <a:schemeClr val="tx1">
                              <a:lumMod val="95000"/>
                              <a:lumOff val="5000"/>
                            </a:schemeClr>
                          </a:solidFill>
                          <a:latin typeface="Calibri" panose="020F0502020204030204"/>
                          <a:cs typeface="Calibri" panose="020F0502020204030204"/>
                        </a:rPr>
                        <a:t>i</a:t>
                      </a:r>
                      <a:r>
                        <a:rPr sz="2500" b="1" dirty="0">
                          <a:solidFill>
                            <a:schemeClr val="tx1">
                              <a:lumMod val="95000"/>
                              <a:lumOff val="5000"/>
                            </a:schemeClr>
                          </a:solidFill>
                          <a:latin typeface="Calibri" panose="020F0502020204030204"/>
                          <a:cs typeface="Calibri" panose="020F0502020204030204"/>
                        </a:rPr>
                        <a:t>gunakan</a:t>
                      </a:r>
                      <a:r>
                        <a:rPr sz="2500" b="1" spc="-60" dirty="0">
                          <a:solidFill>
                            <a:schemeClr val="tx1">
                              <a:lumMod val="95000"/>
                              <a:lumOff val="5000"/>
                            </a:schemeClr>
                          </a:solidFill>
                          <a:latin typeface="Calibri" panose="020F0502020204030204"/>
                          <a:cs typeface="Calibri" panose="020F0502020204030204"/>
                        </a:rPr>
                        <a:t> </a:t>
                      </a:r>
                      <a:r>
                        <a:rPr sz="2500" b="1" dirty="0">
                          <a:solidFill>
                            <a:schemeClr val="tx1">
                              <a:lumMod val="95000"/>
                              <a:lumOff val="5000"/>
                            </a:schemeClr>
                          </a:solidFill>
                          <a:latin typeface="Calibri" panose="020F0502020204030204"/>
                          <a:cs typeface="Calibri" panose="020F0502020204030204"/>
                        </a:rPr>
                        <a:t>adalah</a:t>
                      </a:r>
                      <a:r>
                        <a:rPr sz="2500" b="1" spc="-60" dirty="0">
                          <a:solidFill>
                            <a:schemeClr val="tx1">
                              <a:lumMod val="95000"/>
                              <a:lumOff val="5000"/>
                            </a:schemeClr>
                          </a:solidFill>
                          <a:latin typeface="Calibri" panose="020F0502020204030204"/>
                          <a:cs typeface="Calibri" panose="020F0502020204030204"/>
                        </a:rPr>
                        <a:t> </a:t>
                      </a:r>
                      <a:r>
                        <a:rPr sz="2500" b="1" dirty="0">
                          <a:solidFill>
                            <a:schemeClr val="tx1">
                              <a:lumMod val="95000"/>
                              <a:lumOff val="5000"/>
                            </a:schemeClr>
                          </a:solidFill>
                          <a:latin typeface="Calibri" panose="020F0502020204030204"/>
                          <a:cs typeface="Calibri" panose="020F0502020204030204"/>
                        </a:rPr>
                        <a:t>lulusan</a:t>
                      </a:r>
                      <a:r>
                        <a:rPr sz="2500" b="1" spc="-55" dirty="0">
                          <a:solidFill>
                            <a:schemeClr val="tx1">
                              <a:lumMod val="95000"/>
                              <a:lumOff val="5000"/>
                            </a:schemeClr>
                          </a:solidFill>
                          <a:latin typeface="Calibri" panose="020F0502020204030204"/>
                          <a:cs typeface="Calibri" panose="020F0502020204030204"/>
                        </a:rPr>
                        <a:t> </a:t>
                      </a:r>
                      <a:r>
                        <a:rPr sz="2500" b="1" dirty="0">
                          <a:solidFill>
                            <a:schemeClr val="tx1">
                              <a:lumMod val="95000"/>
                              <a:lumOff val="5000"/>
                            </a:schemeClr>
                          </a:solidFill>
                          <a:latin typeface="Calibri" panose="020F0502020204030204"/>
                          <a:cs typeface="Calibri" panose="020F0502020204030204"/>
                        </a:rPr>
                        <a:t>sarjana</a:t>
                      </a:r>
                      <a:r>
                        <a:rPr sz="2500" b="1" spc="-60" dirty="0">
                          <a:solidFill>
                            <a:schemeClr val="tx1">
                              <a:lumMod val="95000"/>
                              <a:lumOff val="5000"/>
                            </a:schemeClr>
                          </a:solidFill>
                          <a:latin typeface="Calibri" panose="020F0502020204030204"/>
                          <a:cs typeface="Calibri" panose="020F0502020204030204"/>
                        </a:rPr>
                        <a:t> </a:t>
                      </a:r>
                      <a:r>
                        <a:rPr sz="2500" b="1" dirty="0">
                          <a:solidFill>
                            <a:schemeClr val="tx1">
                              <a:lumMod val="95000"/>
                              <a:lumOff val="5000"/>
                            </a:schemeClr>
                          </a:solidFill>
                          <a:latin typeface="Calibri" panose="020F0502020204030204"/>
                          <a:cs typeface="Calibri" panose="020F0502020204030204"/>
                        </a:rPr>
                        <a:t>bidang</a:t>
                      </a:r>
                      <a:r>
                        <a:rPr sz="2500" b="1" spc="-60" dirty="0">
                          <a:solidFill>
                            <a:schemeClr val="tx1">
                              <a:lumMod val="95000"/>
                              <a:lumOff val="5000"/>
                            </a:schemeClr>
                          </a:solidFill>
                          <a:latin typeface="Calibri" panose="020F0502020204030204"/>
                          <a:cs typeface="Calibri" panose="020F0502020204030204"/>
                        </a:rPr>
                        <a:t> </a:t>
                      </a:r>
                      <a:r>
                        <a:rPr sz="2500" b="1" dirty="0">
                          <a:solidFill>
                            <a:schemeClr val="tx1">
                              <a:lumMod val="95000"/>
                              <a:lumOff val="5000"/>
                            </a:schemeClr>
                          </a:solidFill>
                          <a:latin typeface="Calibri" panose="020F0502020204030204"/>
                          <a:cs typeface="Calibri" panose="020F0502020204030204"/>
                        </a:rPr>
                        <a:t>teknik</a:t>
                      </a:r>
                      <a:r>
                        <a:rPr sz="2500" b="1" spc="-70" dirty="0">
                          <a:solidFill>
                            <a:schemeClr val="tx1">
                              <a:lumMod val="95000"/>
                              <a:lumOff val="5000"/>
                            </a:schemeClr>
                          </a:solidFill>
                          <a:latin typeface="Calibri" panose="020F0502020204030204"/>
                          <a:cs typeface="Calibri" panose="020F0502020204030204"/>
                        </a:rPr>
                        <a:t> </a:t>
                      </a:r>
                      <a:r>
                        <a:rPr sz="2500" b="1" dirty="0">
                          <a:solidFill>
                            <a:schemeClr val="tx1">
                              <a:lumMod val="95000"/>
                              <a:lumOff val="5000"/>
                            </a:schemeClr>
                          </a:solidFill>
                          <a:latin typeface="Calibri" panose="020F0502020204030204"/>
                          <a:cs typeface="Calibri" panose="020F0502020204030204"/>
                        </a:rPr>
                        <a:t>atau</a:t>
                      </a:r>
                      <a:r>
                        <a:rPr sz="2500" b="1" spc="-55" dirty="0">
                          <a:solidFill>
                            <a:schemeClr val="tx1">
                              <a:lumMod val="95000"/>
                              <a:lumOff val="5000"/>
                            </a:schemeClr>
                          </a:solidFill>
                          <a:latin typeface="Calibri" panose="020F0502020204030204"/>
                          <a:cs typeface="Calibri" panose="020F0502020204030204"/>
                        </a:rPr>
                        <a:t> </a:t>
                      </a:r>
                      <a:r>
                        <a:rPr sz="2500" b="1" dirty="0">
                          <a:solidFill>
                            <a:schemeClr val="tx1">
                              <a:lumMod val="95000"/>
                              <a:lumOff val="5000"/>
                            </a:schemeClr>
                          </a:solidFill>
                          <a:latin typeface="Calibri" panose="020F0502020204030204"/>
                          <a:cs typeface="Calibri" panose="020F0502020204030204"/>
                        </a:rPr>
                        <a:t>sarjana</a:t>
                      </a:r>
                      <a:r>
                        <a:rPr sz="2500" b="1" spc="-60" dirty="0">
                          <a:solidFill>
                            <a:schemeClr val="tx1">
                              <a:lumMod val="95000"/>
                              <a:lumOff val="5000"/>
                            </a:schemeClr>
                          </a:solidFill>
                          <a:latin typeface="Calibri" panose="020F0502020204030204"/>
                          <a:cs typeface="Calibri" panose="020F0502020204030204"/>
                        </a:rPr>
                        <a:t> </a:t>
                      </a:r>
                      <a:r>
                        <a:rPr sz="2500" b="1" spc="-10" dirty="0">
                          <a:solidFill>
                            <a:schemeClr val="tx1">
                              <a:lumMod val="95000"/>
                              <a:lumOff val="5000"/>
                            </a:schemeClr>
                          </a:solidFill>
                          <a:latin typeface="Calibri" panose="020F0502020204030204"/>
                          <a:cs typeface="Calibri" panose="020F0502020204030204"/>
                        </a:rPr>
                        <a:t>terapan </a:t>
                      </a:r>
                      <a:r>
                        <a:rPr sz="2500" b="1" dirty="0">
                          <a:solidFill>
                            <a:schemeClr val="tx1">
                              <a:lumMod val="95000"/>
                              <a:lumOff val="5000"/>
                            </a:schemeClr>
                          </a:solidFill>
                          <a:latin typeface="Calibri" panose="020F0502020204030204"/>
                          <a:cs typeface="Calibri" panose="020F0502020204030204"/>
                        </a:rPr>
                        <a:t>bidang</a:t>
                      </a:r>
                      <a:r>
                        <a:rPr sz="2500" b="1" spc="-60" dirty="0">
                          <a:solidFill>
                            <a:schemeClr val="tx1">
                              <a:lumMod val="95000"/>
                              <a:lumOff val="5000"/>
                            </a:schemeClr>
                          </a:solidFill>
                          <a:latin typeface="Calibri" panose="020F0502020204030204"/>
                          <a:cs typeface="Calibri" panose="020F0502020204030204"/>
                        </a:rPr>
                        <a:t> </a:t>
                      </a:r>
                      <a:r>
                        <a:rPr sz="2500" b="1" dirty="0">
                          <a:solidFill>
                            <a:schemeClr val="tx1">
                              <a:lumMod val="95000"/>
                              <a:lumOff val="5000"/>
                            </a:schemeClr>
                          </a:solidFill>
                          <a:latin typeface="Calibri" panose="020F0502020204030204"/>
                          <a:cs typeface="Calibri" panose="020F0502020204030204"/>
                        </a:rPr>
                        <a:t>teknik,</a:t>
                      </a:r>
                      <a:r>
                        <a:rPr sz="2500" b="1" spc="-55" dirty="0">
                          <a:solidFill>
                            <a:schemeClr val="tx1">
                              <a:lumMod val="95000"/>
                              <a:lumOff val="5000"/>
                            </a:schemeClr>
                          </a:solidFill>
                          <a:latin typeface="Calibri" panose="020F0502020204030204"/>
                          <a:cs typeface="Calibri" panose="020F0502020204030204"/>
                        </a:rPr>
                        <a:t> </a:t>
                      </a:r>
                      <a:r>
                        <a:rPr sz="2500" b="1" dirty="0">
                          <a:solidFill>
                            <a:schemeClr val="tx1">
                              <a:lumMod val="95000"/>
                              <a:lumOff val="5000"/>
                            </a:schemeClr>
                          </a:solidFill>
                          <a:latin typeface="Calibri" panose="020F0502020204030204"/>
                          <a:cs typeface="Calibri" panose="020F0502020204030204"/>
                        </a:rPr>
                        <a:t>atau</a:t>
                      </a:r>
                      <a:r>
                        <a:rPr sz="2500" b="1" spc="-60" dirty="0">
                          <a:solidFill>
                            <a:schemeClr val="tx1">
                              <a:lumMod val="95000"/>
                              <a:lumOff val="5000"/>
                            </a:schemeClr>
                          </a:solidFill>
                          <a:latin typeface="Calibri" panose="020F0502020204030204"/>
                          <a:cs typeface="Calibri" panose="020F0502020204030204"/>
                        </a:rPr>
                        <a:t> </a:t>
                      </a:r>
                      <a:r>
                        <a:rPr sz="2500" b="1" dirty="0">
                          <a:solidFill>
                            <a:schemeClr val="tx1">
                              <a:lumMod val="95000"/>
                              <a:lumOff val="5000"/>
                            </a:schemeClr>
                          </a:solidFill>
                          <a:latin typeface="Calibri" panose="020F0502020204030204"/>
                          <a:cs typeface="Calibri" panose="020F0502020204030204"/>
                        </a:rPr>
                        <a:t>sarjana</a:t>
                      </a:r>
                      <a:r>
                        <a:rPr sz="2500" b="1" spc="-55" dirty="0">
                          <a:solidFill>
                            <a:schemeClr val="tx1">
                              <a:lumMod val="95000"/>
                              <a:lumOff val="5000"/>
                            </a:schemeClr>
                          </a:solidFill>
                          <a:latin typeface="Calibri" panose="020F0502020204030204"/>
                          <a:cs typeface="Calibri" panose="020F0502020204030204"/>
                        </a:rPr>
                        <a:t> </a:t>
                      </a:r>
                      <a:r>
                        <a:rPr sz="2500" b="1" dirty="0">
                          <a:solidFill>
                            <a:schemeClr val="tx1">
                              <a:lumMod val="95000"/>
                              <a:lumOff val="5000"/>
                            </a:schemeClr>
                          </a:solidFill>
                          <a:latin typeface="Calibri" panose="020F0502020204030204"/>
                          <a:cs typeface="Calibri" panose="020F0502020204030204"/>
                        </a:rPr>
                        <a:t>pendidikan</a:t>
                      </a:r>
                      <a:r>
                        <a:rPr sz="2500" b="1" spc="-60" dirty="0">
                          <a:solidFill>
                            <a:schemeClr val="tx1">
                              <a:lumMod val="95000"/>
                              <a:lumOff val="5000"/>
                            </a:schemeClr>
                          </a:solidFill>
                          <a:latin typeface="Calibri" panose="020F0502020204030204"/>
                          <a:cs typeface="Calibri" panose="020F0502020204030204"/>
                        </a:rPr>
                        <a:t> </a:t>
                      </a:r>
                      <a:r>
                        <a:rPr sz="2500" b="1" dirty="0">
                          <a:solidFill>
                            <a:schemeClr val="tx1">
                              <a:lumMod val="95000"/>
                              <a:lumOff val="5000"/>
                            </a:schemeClr>
                          </a:solidFill>
                          <a:latin typeface="Calibri" panose="020F0502020204030204"/>
                          <a:cs typeface="Calibri" panose="020F0502020204030204"/>
                        </a:rPr>
                        <a:t>bidang</a:t>
                      </a:r>
                      <a:r>
                        <a:rPr sz="2500" b="1" spc="-55" dirty="0">
                          <a:solidFill>
                            <a:schemeClr val="tx1">
                              <a:lumMod val="95000"/>
                              <a:lumOff val="5000"/>
                            </a:schemeClr>
                          </a:solidFill>
                          <a:latin typeface="Calibri" panose="020F0502020204030204"/>
                          <a:cs typeface="Calibri" panose="020F0502020204030204"/>
                        </a:rPr>
                        <a:t> </a:t>
                      </a:r>
                      <a:r>
                        <a:rPr sz="2500" b="1" dirty="0">
                          <a:solidFill>
                            <a:schemeClr val="tx1">
                              <a:lumMod val="95000"/>
                              <a:lumOff val="5000"/>
                            </a:schemeClr>
                          </a:solidFill>
                          <a:latin typeface="Calibri" panose="020F0502020204030204"/>
                          <a:cs typeface="Calibri" panose="020F0502020204030204"/>
                        </a:rPr>
                        <a:t>teknik</a:t>
                      </a:r>
                      <a:r>
                        <a:rPr sz="2500" b="1" spc="-70" dirty="0">
                          <a:solidFill>
                            <a:schemeClr val="tx1">
                              <a:lumMod val="95000"/>
                              <a:lumOff val="5000"/>
                            </a:schemeClr>
                          </a:solidFill>
                          <a:latin typeface="Calibri" panose="020F0502020204030204"/>
                          <a:cs typeface="Calibri" panose="020F0502020204030204"/>
                        </a:rPr>
                        <a:t> </a:t>
                      </a:r>
                      <a:r>
                        <a:rPr sz="2500" b="1" dirty="0">
                          <a:solidFill>
                            <a:schemeClr val="tx1">
                              <a:lumMod val="95000"/>
                              <a:lumOff val="5000"/>
                            </a:schemeClr>
                          </a:solidFill>
                          <a:latin typeface="Calibri" panose="020F0502020204030204"/>
                          <a:cs typeface="Calibri" panose="020F0502020204030204"/>
                        </a:rPr>
                        <a:t>atau</a:t>
                      </a:r>
                      <a:r>
                        <a:rPr sz="2500" b="1" spc="-55" dirty="0">
                          <a:solidFill>
                            <a:schemeClr val="tx1">
                              <a:lumMod val="95000"/>
                              <a:lumOff val="5000"/>
                            </a:schemeClr>
                          </a:solidFill>
                          <a:latin typeface="Calibri" panose="020F0502020204030204"/>
                          <a:cs typeface="Calibri" panose="020F0502020204030204"/>
                        </a:rPr>
                        <a:t> </a:t>
                      </a:r>
                      <a:r>
                        <a:rPr sz="2500" b="1" dirty="0">
                          <a:solidFill>
                            <a:schemeClr val="tx1">
                              <a:lumMod val="95000"/>
                              <a:lumOff val="5000"/>
                            </a:schemeClr>
                          </a:solidFill>
                          <a:latin typeface="Calibri" panose="020F0502020204030204"/>
                          <a:cs typeface="Calibri" panose="020F0502020204030204"/>
                        </a:rPr>
                        <a:t>sarjana</a:t>
                      </a:r>
                      <a:r>
                        <a:rPr sz="2500" b="1" spc="-60" dirty="0">
                          <a:solidFill>
                            <a:schemeClr val="tx1">
                              <a:lumMod val="95000"/>
                              <a:lumOff val="5000"/>
                            </a:schemeClr>
                          </a:solidFill>
                          <a:latin typeface="Calibri" panose="020F0502020204030204"/>
                          <a:cs typeface="Calibri" panose="020F0502020204030204"/>
                        </a:rPr>
                        <a:t> </a:t>
                      </a:r>
                      <a:r>
                        <a:rPr sz="2500" b="1" dirty="0">
                          <a:solidFill>
                            <a:schemeClr val="tx1">
                              <a:lumMod val="95000"/>
                              <a:lumOff val="5000"/>
                            </a:schemeClr>
                          </a:solidFill>
                          <a:latin typeface="Calibri" panose="020F0502020204030204"/>
                          <a:cs typeface="Calibri" panose="020F0502020204030204"/>
                        </a:rPr>
                        <a:t>bidang</a:t>
                      </a:r>
                      <a:r>
                        <a:rPr sz="2500" b="1" spc="-55" dirty="0">
                          <a:solidFill>
                            <a:schemeClr val="tx1">
                              <a:lumMod val="95000"/>
                              <a:lumOff val="5000"/>
                            </a:schemeClr>
                          </a:solidFill>
                          <a:latin typeface="Calibri" panose="020F0502020204030204"/>
                          <a:cs typeface="Calibri" panose="020F0502020204030204"/>
                        </a:rPr>
                        <a:t> </a:t>
                      </a:r>
                      <a:r>
                        <a:rPr sz="2500" b="1" dirty="0">
                          <a:solidFill>
                            <a:schemeClr val="tx1">
                              <a:lumMod val="95000"/>
                              <a:lumOff val="5000"/>
                            </a:schemeClr>
                          </a:solidFill>
                          <a:latin typeface="Calibri" panose="020F0502020204030204"/>
                          <a:cs typeface="Calibri" panose="020F0502020204030204"/>
                        </a:rPr>
                        <a:t>sains</a:t>
                      </a:r>
                      <a:r>
                        <a:rPr sz="2500" b="1" spc="-60" dirty="0">
                          <a:solidFill>
                            <a:schemeClr val="tx1">
                              <a:lumMod val="95000"/>
                              <a:lumOff val="5000"/>
                            </a:schemeClr>
                          </a:solidFill>
                          <a:latin typeface="Calibri" panose="020F0502020204030204"/>
                          <a:cs typeface="Calibri" panose="020F0502020204030204"/>
                        </a:rPr>
                        <a:t> </a:t>
                      </a:r>
                      <a:r>
                        <a:rPr sz="2500" b="1" spc="-20" dirty="0">
                          <a:solidFill>
                            <a:schemeClr val="tx1">
                              <a:lumMod val="95000"/>
                              <a:lumOff val="5000"/>
                            </a:schemeClr>
                          </a:solidFill>
                          <a:latin typeface="Calibri" panose="020F0502020204030204"/>
                          <a:cs typeface="Calibri" panose="020F0502020204030204"/>
                        </a:rPr>
                        <a:t>yang </a:t>
                      </a:r>
                      <a:r>
                        <a:rPr sz="2500" b="1" spc="-10" dirty="0">
                          <a:solidFill>
                            <a:schemeClr val="tx1">
                              <a:lumMod val="95000"/>
                              <a:lumOff val="5000"/>
                            </a:schemeClr>
                          </a:solidFill>
                          <a:latin typeface="Calibri" panose="020F0502020204030204"/>
                          <a:cs typeface="Calibri" panose="020F0502020204030204"/>
                        </a:rPr>
                        <a:t>disetarakan.</a:t>
                      </a:r>
                      <a:endParaRPr sz="2500" b="1" spc="-10" dirty="0">
                        <a:solidFill>
                          <a:schemeClr val="tx1">
                            <a:lumMod val="95000"/>
                            <a:lumOff val="5000"/>
                          </a:schemeClr>
                        </a:solidFill>
                        <a:latin typeface="Calibri" panose="020F0502020204030204"/>
                        <a:cs typeface="Calibri" panose="020F0502020204030204"/>
                      </a:endParaRPr>
                    </a:p>
                  </a:txBody>
                  <a:tcPr marL="0" marR="0" marT="11176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chemeClr val="bg2">
                        <a:lumMod val="60000"/>
                        <a:lumOff val="40000"/>
                      </a:schemeClr>
                    </a:solidFill>
                  </a:tcPr>
                </a:tc>
              </a:tr>
              <a:tr h="1047115">
                <a:tc>
                  <a:txBody>
                    <a:bodyPr/>
                    <a:lstStyle/>
                    <a:p>
                      <a:pPr marL="86995">
                        <a:lnSpc>
                          <a:spcPct val="100000"/>
                        </a:lnSpc>
                        <a:spcBef>
                          <a:spcPts val="2225"/>
                        </a:spcBef>
                      </a:pPr>
                      <a:r>
                        <a:rPr sz="2500" b="1" spc="-50" dirty="0">
                          <a:solidFill>
                            <a:schemeClr val="tx1">
                              <a:lumMod val="95000"/>
                              <a:lumOff val="5000"/>
                            </a:schemeClr>
                          </a:solidFill>
                          <a:latin typeface="Calibri" panose="020F0502020204030204"/>
                          <a:cs typeface="Calibri" panose="020F0502020204030204"/>
                        </a:rPr>
                        <a:t>2</a:t>
                      </a:r>
                      <a:endParaRPr sz="2500" b="1" spc="-50" dirty="0">
                        <a:solidFill>
                          <a:schemeClr val="tx1">
                            <a:lumMod val="95000"/>
                            <a:lumOff val="5000"/>
                          </a:schemeClr>
                        </a:solidFill>
                        <a:latin typeface="Calibri" panose="020F0502020204030204"/>
                        <a:cs typeface="Calibri" panose="020F0502020204030204"/>
                      </a:endParaRPr>
                    </a:p>
                  </a:txBody>
                  <a:tcPr marL="0" marR="0" marT="282575"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chemeClr val="accent3">
                        <a:lumMod val="40000"/>
                        <a:lumOff val="60000"/>
                      </a:schemeClr>
                    </a:solidFill>
                  </a:tcPr>
                </a:tc>
                <a:tc>
                  <a:txBody>
                    <a:bodyPr/>
                    <a:lstStyle/>
                    <a:p>
                      <a:pPr marL="86995" marR="693420">
                        <a:lnSpc>
                          <a:spcPts val="2930"/>
                        </a:lnSpc>
                        <a:spcBef>
                          <a:spcPts val="880"/>
                        </a:spcBef>
                      </a:pPr>
                      <a:r>
                        <a:rPr sz="2500" b="1" spc="-10" dirty="0">
                          <a:solidFill>
                            <a:schemeClr val="tx1">
                              <a:lumMod val="95000"/>
                              <a:lumOff val="5000"/>
                            </a:schemeClr>
                          </a:solidFill>
                          <a:latin typeface="Calibri" panose="020F0502020204030204"/>
                          <a:cs typeface="Calibri" panose="020F0502020204030204"/>
                        </a:rPr>
                        <a:t>Pendidikan Profesi</a:t>
                      </a:r>
                      <a:endParaRPr sz="2500" b="1" spc="-10" dirty="0">
                        <a:solidFill>
                          <a:schemeClr val="tx1">
                            <a:lumMod val="95000"/>
                            <a:lumOff val="5000"/>
                          </a:schemeClr>
                        </a:solidFill>
                        <a:latin typeface="Calibri" panose="020F0502020204030204"/>
                        <a:cs typeface="Calibri" panose="020F0502020204030204"/>
                      </a:endParaRPr>
                    </a:p>
                  </a:txBody>
                  <a:tcPr marL="0" marR="0" marT="11176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chemeClr val="accent3">
                        <a:lumMod val="40000"/>
                        <a:lumOff val="60000"/>
                      </a:schemeClr>
                    </a:solidFill>
                  </a:tcPr>
                </a:tc>
                <a:tc>
                  <a:txBody>
                    <a:bodyPr/>
                    <a:lstStyle/>
                    <a:p>
                      <a:pPr marL="86995" marR="861695">
                        <a:lnSpc>
                          <a:spcPts val="2930"/>
                        </a:lnSpc>
                        <a:spcBef>
                          <a:spcPts val="880"/>
                        </a:spcBef>
                      </a:pPr>
                      <a:r>
                        <a:rPr sz="2500" b="1" dirty="0">
                          <a:solidFill>
                            <a:schemeClr val="tx1">
                              <a:lumMod val="95000"/>
                              <a:lumOff val="5000"/>
                            </a:schemeClr>
                          </a:solidFill>
                          <a:latin typeface="Calibri" panose="020F0502020204030204"/>
                          <a:cs typeface="Calibri" panose="020F0502020204030204"/>
                        </a:rPr>
                        <a:t>Tenaga</a:t>
                      </a:r>
                      <a:r>
                        <a:rPr sz="2500" b="1" spc="-70" dirty="0">
                          <a:solidFill>
                            <a:schemeClr val="tx1">
                              <a:lumMod val="95000"/>
                              <a:lumOff val="5000"/>
                            </a:schemeClr>
                          </a:solidFill>
                          <a:latin typeface="Calibri" panose="020F0502020204030204"/>
                          <a:cs typeface="Calibri" panose="020F0502020204030204"/>
                        </a:rPr>
                        <a:t> </a:t>
                      </a:r>
                      <a:r>
                        <a:rPr sz="2500" b="1" dirty="0">
                          <a:solidFill>
                            <a:schemeClr val="tx1">
                              <a:lumMod val="95000"/>
                              <a:lumOff val="5000"/>
                            </a:schemeClr>
                          </a:solidFill>
                          <a:latin typeface="Calibri" panose="020F0502020204030204"/>
                          <a:cs typeface="Calibri" panose="020F0502020204030204"/>
                        </a:rPr>
                        <a:t>Ahli</a:t>
                      </a:r>
                      <a:r>
                        <a:rPr sz="2500" b="1" spc="-70" dirty="0">
                          <a:solidFill>
                            <a:schemeClr val="tx1">
                              <a:lumMod val="95000"/>
                              <a:lumOff val="5000"/>
                            </a:schemeClr>
                          </a:solidFill>
                          <a:latin typeface="Calibri" panose="020F0502020204030204"/>
                          <a:cs typeface="Calibri" panose="020F0502020204030204"/>
                        </a:rPr>
                        <a:t> </a:t>
                      </a:r>
                      <a:r>
                        <a:rPr sz="2500" b="1" dirty="0">
                          <a:solidFill>
                            <a:schemeClr val="tx1">
                              <a:lumMod val="95000"/>
                              <a:lumOff val="5000"/>
                            </a:schemeClr>
                          </a:solidFill>
                          <a:latin typeface="Calibri" panose="020F0502020204030204"/>
                          <a:cs typeface="Calibri" panose="020F0502020204030204"/>
                        </a:rPr>
                        <a:t>yang</a:t>
                      </a:r>
                      <a:r>
                        <a:rPr sz="2500" b="1" spc="-70" dirty="0">
                          <a:solidFill>
                            <a:schemeClr val="tx1">
                              <a:lumMod val="95000"/>
                              <a:lumOff val="5000"/>
                            </a:schemeClr>
                          </a:solidFill>
                          <a:latin typeface="Calibri" panose="020F0502020204030204"/>
                          <a:cs typeface="Calibri" panose="020F0502020204030204"/>
                        </a:rPr>
                        <a:t> </a:t>
                      </a:r>
                      <a:r>
                        <a:rPr sz="2500" b="1" dirty="0">
                          <a:solidFill>
                            <a:schemeClr val="tx1">
                              <a:lumMod val="95000"/>
                              <a:lumOff val="5000"/>
                            </a:schemeClr>
                          </a:solidFill>
                          <a:latin typeface="Calibri" panose="020F0502020204030204"/>
                          <a:cs typeface="Calibri" panose="020F0502020204030204"/>
                        </a:rPr>
                        <a:t>d</a:t>
                      </a:r>
                      <a:r>
                        <a:rPr lang="en-US" sz="2500" b="1" dirty="0">
                          <a:solidFill>
                            <a:schemeClr val="tx1">
                              <a:lumMod val="95000"/>
                              <a:lumOff val="5000"/>
                            </a:schemeClr>
                          </a:solidFill>
                          <a:latin typeface="Calibri" panose="020F0502020204030204"/>
                          <a:cs typeface="Calibri" panose="020F0502020204030204"/>
                        </a:rPr>
                        <a:t>i</a:t>
                      </a:r>
                      <a:r>
                        <a:rPr sz="2500" b="1" dirty="0">
                          <a:solidFill>
                            <a:schemeClr val="tx1">
                              <a:lumMod val="95000"/>
                              <a:lumOff val="5000"/>
                            </a:schemeClr>
                          </a:solidFill>
                          <a:latin typeface="Calibri" panose="020F0502020204030204"/>
                          <a:cs typeface="Calibri" panose="020F0502020204030204"/>
                        </a:rPr>
                        <a:t>gunakan</a:t>
                      </a:r>
                      <a:r>
                        <a:rPr sz="2500" b="1" spc="-70" dirty="0">
                          <a:solidFill>
                            <a:schemeClr val="tx1">
                              <a:lumMod val="95000"/>
                              <a:lumOff val="5000"/>
                            </a:schemeClr>
                          </a:solidFill>
                          <a:latin typeface="Calibri" panose="020F0502020204030204"/>
                          <a:cs typeface="Calibri" panose="020F0502020204030204"/>
                        </a:rPr>
                        <a:t> </a:t>
                      </a:r>
                      <a:r>
                        <a:rPr sz="2500" b="1" dirty="0">
                          <a:solidFill>
                            <a:schemeClr val="tx1">
                              <a:lumMod val="95000"/>
                              <a:lumOff val="5000"/>
                            </a:schemeClr>
                          </a:solidFill>
                          <a:latin typeface="Calibri" panose="020F0502020204030204"/>
                          <a:cs typeface="Calibri" panose="020F0502020204030204"/>
                        </a:rPr>
                        <a:t>sedang</a:t>
                      </a:r>
                      <a:r>
                        <a:rPr sz="2500" b="1" spc="-65" dirty="0">
                          <a:solidFill>
                            <a:schemeClr val="tx1">
                              <a:lumMod val="95000"/>
                              <a:lumOff val="5000"/>
                            </a:schemeClr>
                          </a:solidFill>
                          <a:latin typeface="Calibri" panose="020F0502020204030204"/>
                          <a:cs typeface="Calibri" panose="020F0502020204030204"/>
                        </a:rPr>
                        <a:t> </a:t>
                      </a:r>
                      <a:r>
                        <a:rPr sz="2500" b="1" dirty="0">
                          <a:solidFill>
                            <a:schemeClr val="tx1">
                              <a:lumMod val="95000"/>
                              <a:lumOff val="5000"/>
                            </a:schemeClr>
                          </a:solidFill>
                          <a:latin typeface="Calibri" panose="020F0502020204030204"/>
                          <a:cs typeface="Calibri" panose="020F0502020204030204"/>
                        </a:rPr>
                        <a:t>mengikuti</a:t>
                      </a:r>
                      <a:r>
                        <a:rPr sz="2500" b="1" spc="-70" dirty="0">
                          <a:solidFill>
                            <a:schemeClr val="tx1">
                              <a:lumMod val="95000"/>
                              <a:lumOff val="5000"/>
                            </a:schemeClr>
                          </a:solidFill>
                          <a:latin typeface="Calibri" panose="020F0502020204030204"/>
                          <a:cs typeface="Calibri" panose="020F0502020204030204"/>
                        </a:rPr>
                        <a:t> </a:t>
                      </a:r>
                      <a:r>
                        <a:rPr sz="2500" b="1" dirty="0">
                          <a:solidFill>
                            <a:schemeClr val="tx1">
                              <a:lumMod val="95000"/>
                              <a:lumOff val="5000"/>
                            </a:schemeClr>
                          </a:solidFill>
                          <a:latin typeface="Calibri" panose="020F0502020204030204"/>
                          <a:cs typeface="Calibri" panose="020F0502020204030204"/>
                        </a:rPr>
                        <a:t>pendidikan</a:t>
                      </a:r>
                      <a:r>
                        <a:rPr sz="2500" b="1" spc="-70" dirty="0">
                          <a:solidFill>
                            <a:schemeClr val="tx1">
                              <a:lumMod val="95000"/>
                              <a:lumOff val="5000"/>
                            </a:schemeClr>
                          </a:solidFill>
                          <a:latin typeface="Calibri" panose="020F0502020204030204"/>
                          <a:cs typeface="Calibri" panose="020F0502020204030204"/>
                        </a:rPr>
                        <a:t> </a:t>
                      </a:r>
                      <a:r>
                        <a:rPr sz="2500" b="1" dirty="0">
                          <a:solidFill>
                            <a:schemeClr val="tx1">
                              <a:lumMod val="95000"/>
                              <a:lumOff val="5000"/>
                            </a:schemeClr>
                          </a:solidFill>
                          <a:latin typeface="Calibri" panose="020F0502020204030204"/>
                          <a:cs typeface="Calibri" panose="020F0502020204030204"/>
                        </a:rPr>
                        <a:t>Program</a:t>
                      </a:r>
                      <a:r>
                        <a:rPr sz="2500" b="1" spc="-70" dirty="0">
                          <a:solidFill>
                            <a:schemeClr val="tx1">
                              <a:lumMod val="95000"/>
                              <a:lumOff val="5000"/>
                            </a:schemeClr>
                          </a:solidFill>
                          <a:latin typeface="Calibri" panose="020F0502020204030204"/>
                          <a:cs typeface="Calibri" panose="020F0502020204030204"/>
                        </a:rPr>
                        <a:t> </a:t>
                      </a:r>
                      <a:r>
                        <a:rPr sz="2500" b="1" dirty="0">
                          <a:solidFill>
                            <a:schemeClr val="tx1">
                              <a:lumMod val="95000"/>
                              <a:lumOff val="5000"/>
                            </a:schemeClr>
                          </a:solidFill>
                          <a:latin typeface="Calibri" panose="020F0502020204030204"/>
                          <a:cs typeface="Calibri" panose="020F0502020204030204"/>
                        </a:rPr>
                        <a:t>Studi</a:t>
                      </a:r>
                      <a:r>
                        <a:rPr sz="2500" b="1" spc="-65" dirty="0">
                          <a:solidFill>
                            <a:schemeClr val="tx1">
                              <a:lumMod val="95000"/>
                              <a:lumOff val="5000"/>
                            </a:schemeClr>
                          </a:solidFill>
                          <a:latin typeface="Calibri" panose="020F0502020204030204"/>
                          <a:cs typeface="Calibri" panose="020F0502020204030204"/>
                        </a:rPr>
                        <a:t> </a:t>
                      </a:r>
                      <a:r>
                        <a:rPr sz="2500" b="1" spc="-10" dirty="0">
                          <a:solidFill>
                            <a:schemeClr val="tx1">
                              <a:lumMod val="95000"/>
                              <a:lumOff val="5000"/>
                            </a:schemeClr>
                          </a:solidFill>
                          <a:latin typeface="Calibri" panose="020F0502020204030204"/>
                          <a:cs typeface="Calibri" panose="020F0502020204030204"/>
                        </a:rPr>
                        <a:t>Program </a:t>
                      </a:r>
                      <a:r>
                        <a:rPr sz="2500" b="1" dirty="0">
                          <a:solidFill>
                            <a:schemeClr val="tx1">
                              <a:lumMod val="95000"/>
                              <a:lumOff val="5000"/>
                            </a:schemeClr>
                          </a:solidFill>
                          <a:latin typeface="Calibri" panose="020F0502020204030204"/>
                          <a:cs typeface="Calibri" panose="020F0502020204030204"/>
                        </a:rPr>
                        <a:t>Profesi</a:t>
                      </a:r>
                      <a:r>
                        <a:rPr sz="2500" b="1" spc="-60" dirty="0">
                          <a:solidFill>
                            <a:schemeClr val="tx1">
                              <a:lumMod val="95000"/>
                              <a:lumOff val="5000"/>
                            </a:schemeClr>
                          </a:solidFill>
                          <a:latin typeface="Calibri" panose="020F0502020204030204"/>
                          <a:cs typeface="Calibri" panose="020F0502020204030204"/>
                        </a:rPr>
                        <a:t> </a:t>
                      </a:r>
                      <a:r>
                        <a:rPr sz="2500" b="1" dirty="0">
                          <a:solidFill>
                            <a:schemeClr val="tx1">
                              <a:lumMod val="95000"/>
                              <a:lumOff val="5000"/>
                            </a:schemeClr>
                          </a:solidFill>
                          <a:latin typeface="Calibri" panose="020F0502020204030204"/>
                          <a:cs typeface="Calibri" panose="020F0502020204030204"/>
                        </a:rPr>
                        <a:t>Insinyur</a:t>
                      </a:r>
                      <a:r>
                        <a:rPr sz="2500" b="1" spc="-60" dirty="0">
                          <a:solidFill>
                            <a:schemeClr val="tx1">
                              <a:lumMod val="95000"/>
                              <a:lumOff val="5000"/>
                            </a:schemeClr>
                          </a:solidFill>
                          <a:latin typeface="Calibri" panose="020F0502020204030204"/>
                          <a:cs typeface="Calibri" panose="020F0502020204030204"/>
                        </a:rPr>
                        <a:t> </a:t>
                      </a:r>
                      <a:r>
                        <a:rPr sz="2500" b="1" spc="-10" dirty="0">
                          <a:solidFill>
                            <a:schemeClr val="tx1">
                              <a:lumMod val="95000"/>
                              <a:lumOff val="5000"/>
                            </a:schemeClr>
                          </a:solidFill>
                          <a:latin typeface="Calibri" panose="020F0502020204030204"/>
                          <a:cs typeface="Calibri" panose="020F0502020204030204"/>
                        </a:rPr>
                        <a:t>(PSPPI).</a:t>
                      </a:r>
                      <a:endParaRPr sz="2500" b="1" spc="-10" dirty="0">
                        <a:solidFill>
                          <a:schemeClr val="tx1">
                            <a:lumMod val="95000"/>
                            <a:lumOff val="5000"/>
                          </a:schemeClr>
                        </a:solidFill>
                        <a:latin typeface="Calibri" panose="020F0502020204030204"/>
                        <a:cs typeface="Calibri" panose="020F0502020204030204"/>
                      </a:endParaRPr>
                    </a:p>
                  </a:txBody>
                  <a:tcPr marL="0" marR="0" marT="11176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chemeClr val="accent3">
                        <a:lumMod val="40000"/>
                        <a:lumOff val="60000"/>
                      </a:schemeClr>
                    </a:solidFill>
                  </a:tcPr>
                </a:tc>
              </a:tr>
              <a:tr h="675640">
                <a:tc>
                  <a:txBody>
                    <a:bodyPr/>
                    <a:lstStyle/>
                    <a:p>
                      <a:pPr marL="86995">
                        <a:lnSpc>
                          <a:spcPct val="100000"/>
                        </a:lnSpc>
                        <a:spcBef>
                          <a:spcPts val="725"/>
                        </a:spcBef>
                      </a:pPr>
                      <a:r>
                        <a:rPr sz="2500" b="1" spc="-50" dirty="0">
                          <a:solidFill>
                            <a:srgbClr val="FFFFFF"/>
                          </a:solidFill>
                          <a:latin typeface="Calibri" panose="020F0502020204030204"/>
                          <a:cs typeface="Calibri" panose="020F0502020204030204"/>
                        </a:rPr>
                        <a:t>3</a:t>
                      </a:r>
                      <a:endParaRPr sz="2500">
                        <a:latin typeface="Calibri" panose="020F0502020204030204"/>
                        <a:cs typeface="Calibri" panose="020F0502020204030204"/>
                      </a:endParaRPr>
                    </a:p>
                  </a:txBody>
                  <a:tcPr marL="0" marR="0" marT="92075"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000000"/>
                    </a:solidFill>
                  </a:tcPr>
                </a:tc>
                <a:tc>
                  <a:txBody>
                    <a:bodyPr/>
                    <a:lstStyle/>
                    <a:p>
                      <a:pPr marL="86995">
                        <a:lnSpc>
                          <a:spcPct val="100000"/>
                        </a:lnSpc>
                        <a:spcBef>
                          <a:spcPts val="725"/>
                        </a:spcBef>
                      </a:pPr>
                      <a:r>
                        <a:rPr sz="2500" b="1" spc="-10" dirty="0">
                          <a:solidFill>
                            <a:srgbClr val="FFFFFF"/>
                          </a:solidFill>
                          <a:latin typeface="Calibri" panose="020F0502020204030204"/>
                          <a:cs typeface="Calibri" panose="020F0502020204030204"/>
                        </a:rPr>
                        <a:t>Profesi</a:t>
                      </a:r>
                      <a:endParaRPr sz="2500">
                        <a:latin typeface="Calibri" panose="020F0502020204030204"/>
                        <a:cs typeface="Calibri" panose="020F0502020204030204"/>
                      </a:endParaRPr>
                    </a:p>
                  </a:txBody>
                  <a:tcPr marL="0" marR="0" marT="92075"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000000"/>
                    </a:solidFill>
                  </a:tcPr>
                </a:tc>
                <a:tc>
                  <a:txBody>
                    <a:bodyPr/>
                    <a:lstStyle/>
                    <a:p>
                      <a:pPr marL="86995">
                        <a:lnSpc>
                          <a:spcPct val="100000"/>
                        </a:lnSpc>
                        <a:spcBef>
                          <a:spcPts val="725"/>
                        </a:spcBef>
                      </a:pPr>
                      <a:r>
                        <a:rPr sz="2500" b="1" dirty="0">
                          <a:solidFill>
                            <a:srgbClr val="FFFFFF"/>
                          </a:solidFill>
                          <a:latin typeface="Calibri" panose="020F0502020204030204"/>
                          <a:cs typeface="Calibri" panose="020F0502020204030204"/>
                        </a:rPr>
                        <a:t>Tenaga</a:t>
                      </a:r>
                      <a:r>
                        <a:rPr sz="2500" b="1" spc="-70" dirty="0">
                          <a:solidFill>
                            <a:srgbClr val="FFFFFF"/>
                          </a:solidFill>
                          <a:latin typeface="Calibri" panose="020F0502020204030204"/>
                          <a:cs typeface="Calibri" panose="020F0502020204030204"/>
                        </a:rPr>
                        <a:t> </a:t>
                      </a:r>
                      <a:r>
                        <a:rPr sz="2500" b="1" dirty="0">
                          <a:solidFill>
                            <a:srgbClr val="FFFFFF"/>
                          </a:solidFill>
                          <a:latin typeface="Calibri" panose="020F0502020204030204"/>
                          <a:cs typeface="Calibri" panose="020F0502020204030204"/>
                        </a:rPr>
                        <a:t>Ahli</a:t>
                      </a:r>
                      <a:r>
                        <a:rPr sz="2500" b="1" spc="-65" dirty="0">
                          <a:solidFill>
                            <a:srgbClr val="FFFFFF"/>
                          </a:solidFill>
                          <a:latin typeface="Calibri" panose="020F0502020204030204"/>
                          <a:cs typeface="Calibri" panose="020F0502020204030204"/>
                        </a:rPr>
                        <a:t> </a:t>
                      </a:r>
                      <a:r>
                        <a:rPr sz="2500" b="1" dirty="0">
                          <a:solidFill>
                            <a:srgbClr val="FFFFFF"/>
                          </a:solidFill>
                          <a:latin typeface="Calibri" panose="020F0502020204030204"/>
                          <a:cs typeface="Calibri" panose="020F0502020204030204"/>
                        </a:rPr>
                        <a:t>yang</a:t>
                      </a:r>
                      <a:r>
                        <a:rPr sz="2500" b="1" spc="-65" dirty="0">
                          <a:solidFill>
                            <a:srgbClr val="FFFFFF"/>
                          </a:solidFill>
                          <a:latin typeface="Calibri" panose="020F0502020204030204"/>
                          <a:cs typeface="Calibri" panose="020F0502020204030204"/>
                        </a:rPr>
                        <a:t> </a:t>
                      </a:r>
                      <a:r>
                        <a:rPr sz="2500" b="1" dirty="0">
                          <a:solidFill>
                            <a:srgbClr val="FFFFFF"/>
                          </a:solidFill>
                          <a:latin typeface="Calibri" panose="020F0502020204030204"/>
                          <a:cs typeface="Calibri" panose="020F0502020204030204"/>
                        </a:rPr>
                        <a:t>digunakan</a:t>
                      </a:r>
                      <a:r>
                        <a:rPr sz="2500" b="1" spc="-70" dirty="0">
                          <a:solidFill>
                            <a:srgbClr val="FFFFFF"/>
                          </a:solidFill>
                          <a:latin typeface="Calibri" panose="020F0502020204030204"/>
                          <a:cs typeface="Calibri" panose="020F0502020204030204"/>
                        </a:rPr>
                        <a:t> </a:t>
                      </a:r>
                      <a:r>
                        <a:rPr sz="2500" b="1" dirty="0">
                          <a:solidFill>
                            <a:srgbClr val="FFFFFF"/>
                          </a:solidFill>
                          <a:latin typeface="Calibri" panose="020F0502020204030204"/>
                          <a:cs typeface="Calibri" panose="020F0502020204030204"/>
                        </a:rPr>
                        <a:t>sudah</a:t>
                      </a:r>
                      <a:r>
                        <a:rPr sz="2500" b="1" spc="-65" dirty="0">
                          <a:solidFill>
                            <a:srgbClr val="FFFFFF"/>
                          </a:solidFill>
                          <a:latin typeface="Calibri" panose="020F0502020204030204"/>
                          <a:cs typeface="Calibri" panose="020F0502020204030204"/>
                        </a:rPr>
                        <a:t> </a:t>
                      </a:r>
                      <a:r>
                        <a:rPr sz="2500" b="1" dirty="0">
                          <a:solidFill>
                            <a:srgbClr val="FFFFFF"/>
                          </a:solidFill>
                          <a:latin typeface="Calibri" panose="020F0502020204030204"/>
                          <a:cs typeface="Calibri" panose="020F0502020204030204"/>
                        </a:rPr>
                        <a:t>memperoleh</a:t>
                      </a:r>
                      <a:r>
                        <a:rPr sz="2500" b="1" spc="-65" dirty="0">
                          <a:solidFill>
                            <a:srgbClr val="FFFFFF"/>
                          </a:solidFill>
                          <a:latin typeface="Calibri" panose="020F0502020204030204"/>
                          <a:cs typeface="Calibri" panose="020F0502020204030204"/>
                        </a:rPr>
                        <a:t> </a:t>
                      </a:r>
                      <a:r>
                        <a:rPr sz="2500" b="1" dirty="0">
                          <a:solidFill>
                            <a:srgbClr val="FFFFFF"/>
                          </a:solidFill>
                          <a:latin typeface="Calibri" panose="020F0502020204030204"/>
                          <a:cs typeface="Calibri" panose="020F0502020204030204"/>
                        </a:rPr>
                        <a:t>gelar</a:t>
                      </a:r>
                      <a:r>
                        <a:rPr sz="2500" b="1" spc="-70" dirty="0">
                          <a:solidFill>
                            <a:srgbClr val="FFFFFF"/>
                          </a:solidFill>
                          <a:latin typeface="Calibri" panose="020F0502020204030204"/>
                          <a:cs typeface="Calibri" panose="020F0502020204030204"/>
                        </a:rPr>
                        <a:t> </a:t>
                      </a:r>
                      <a:r>
                        <a:rPr sz="2500" b="1" dirty="0">
                          <a:solidFill>
                            <a:srgbClr val="FFFFFF"/>
                          </a:solidFill>
                          <a:latin typeface="Calibri" panose="020F0502020204030204"/>
                          <a:cs typeface="Calibri" panose="020F0502020204030204"/>
                        </a:rPr>
                        <a:t>Insinyur</a:t>
                      </a:r>
                      <a:r>
                        <a:rPr sz="2500" b="1" spc="-65" dirty="0">
                          <a:solidFill>
                            <a:srgbClr val="FFFFFF"/>
                          </a:solidFill>
                          <a:latin typeface="Calibri" panose="020F0502020204030204"/>
                          <a:cs typeface="Calibri" panose="020F0502020204030204"/>
                        </a:rPr>
                        <a:t> </a:t>
                      </a:r>
                      <a:r>
                        <a:rPr sz="2500" b="1" spc="-10" dirty="0">
                          <a:solidFill>
                            <a:srgbClr val="FFFFFF"/>
                          </a:solidFill>
                          <a:latin typeface="Calibri" panose="020F0502020204030204"/>
                          <a:cs typeface="Calibri" panose="020F0502020204030204"/>
                        </a:rPr>
                        <a:t>(Ir.).</a:t>
                      </a:r>
                      <a:endParaRPr sz="2500">
                        <a:latin typeface="Calibri" panose="020F0502020204030204"/>
                        <a:cs typeface="Calibri" panose="020F0502020204030204"/>
                      </a:endParaRPr>
                    </a:p>
                  </a:txBody>
                  <a:tcPr marL="0" marR="0" marT="92075"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000000"/>
                    </a:solidFill>
                  </a:tcPr>
                </a:tc>
              </a:tr>
              <a:tr h="1047115">
                <a:tc>
                  <a:txBody>
                    <a:bodyPr/>
                    <a:lstStyle/>
                    <a:p>
                      <a:pPr marL="86995">
                        <a:lnSpc>
                          <a:spcPct val="100000"/>
                        </a:lnSpc>
                        <a:spcBef>
                          <a:spcPts val="2225"/>
                        </a:spcBef>
                      </a:pPr>
                      <a:r>
                        <a:rPr sz="2500" b="1" spc="-50" dirty="0">
                          <a:solidFill>
                            <a:srgbClr val="FF0000"/>
                          </a:solidFill>
                          <a:latin typeface="Calibri" panose="020F0502020204030204"/>
                          <a:cs typeface="Calibri" panose="020F0502020204030204"/>
                        </a:rPr>
                        <a:t>4</a:t>
                      </a:r>
                      <a:endParaRPr sz="2500" b="1" spc="-50" dirty="0">
                        <a:solidFill>
                          <a:srgbClr val="FF0000"/>
                        </a:solidFill>
                        <a:latin typeface="Calibri" panose="020F0502020204030204"/>
                        <a:cs typeface="Calibri" panose="020F0502020204030204"/>
                      </a:endParaRPr>
                    </a:p>
                  </a:txBody>
                  <a:tcPr marL="0" marR="0" marT="282575"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chemeClr val="accent5">
                        <a:lumMod val="20000"/>
                        <a:lumOff val="80000"/>
                      </a:schemeClr>
                    </a:solidFill>
                  </a:tcPr>
                </a:tc>
                <a:tc>
                  <a:txBody>
                    <a:bodyPr/>
                    <a:lstStyle/>
                    <a:p>
                      <a:pPr marL="86995">
                        <a:lnSpc>
                          <a:spcPct val="100000"/>
                        </a:lnSpc>
                        <a:spcBef>
                          <a:spcPts val="2225"/>
                        </a:spcBef>
                      </a:pPr>
                      <a:r>
                        <a:rPr sz="2500" b="1" dirty="0">
                          <a:solidFill>
                            <a:srgbClr val="FF0000"/>
                          </a:solidFill>
                          <a:latin typeface="Calibri" panose="020F0502020204030204"/>
                          <a:cs typeface="Calibri" panose="020F0502020204030204"/>
                        </a:rPr>
                        <a:t>Proses</a:t>
                      </a:r>
                      <a:r>
                        <a:rPr sz="2500" b="1" spc="-80" dirty="0">
                          <a:solidFill>
                            <a:srgbClr val="FF0000"/>
                          </a:solidFill>
                          <a:latin typeface="Calibri" panose="020F0502020204030204"/>
                          <a:cs typeface="Calibri" panose="020F0502020204030204"/>
                        </a:rPr>
                        <a:t> </a:t>
                      </a:r>
                      <a:r>
                        <a:rPr sz="2500" b="1" spc="-20" dirty="0">
                          <a:solidFill>
                            <a:srgbClr val="FF0000"/>
                          </a:solidFill>
                          <a:latin typeface="Calibri" panose="020F0502020204030204"/>
                          <a:cs typeface="Calibri" panose="020F0502020204030204"/>
                        </a:rPr>
                        <a:t>FAIP</a:t>
                      </a:r>
                      <a:endParaRPr sz="2500" b="1" spc="-20" dirty="0">
                        <a:solidFill>
                          <a:srgbClr val="FF0000"/>
                        </a:solidFill>
                        <a:latin typeface="Calibri" panose="020F0502020204030204"/>
                        <a:cs typeface="Calibri" panose="020F0502020204030204"/>
                      </a:endParaRPr>
                    </a:p>
                  </a:txBody>
                  <a:tcPr marL="0" marR="0" marT="282575"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chemeClr val="accent5">
                        <a:lumMod val="20000"/>
                        <a:lumOff val="80000"/>
                      </a:schemeClr>
                    </a:solidFill>
                  </a:tcPr>
                </a:tc>
                <a:tc>
                  <a:txBody>
                    <a:bodyPr/>
                    <a:lstStyle/>
                    <a:p>
                      <a:pPr marL="86995" marR="895350">
                        <a:lnSpc>
                          <a:spcPts val="2930"/>
                        </a:lnSpc>
                        <a:spcBef>
                          <a:spcPts val="880"/>
                        </a:spcBef>
                      </a:pPr>
                      <a:r>
                        <a:rPr sz="2500" b="1" dirty="0">
                          <a:solidFill>
                            <a:srgbClr val="FF0000"/>
                          </a:solidFill>
                          <a:latin typeface="Calibri" panose="020F0502020204030204"/>
                          <a:cs typeface="Calibri" panose="020F0502020204030204"/>
                        </a:rPr>
                        <a:t>Tenaga</a:t>
                      </a:r>
                      <a:r>
                        <a:rPr sz="2500" b="1" spc="-70" dirty="0">
                          <a:solidFill>
                            <a:srgbClr val="FF0000"/>
                          </a:solidFill>
                          <a:latin typeface="Calibri" panose="020F0502020204030204"/>
                          <a:cs typeface="Calibri" panose="020F0502020204030204"/>
                        </a:rPr>
                        <a:t> </a:t>
                      </a:r>
                      <a:r>
                        <a:rPr sz="2500" b="1" dirty="0">
                          <a:solidFill>
                            <a:srgbClr val="FF0000"/>
                          </a:solidFill>
                          <a:latin typeface="Calibri" panose="020F0502020204030204"/>
                          <a:cs typeface="Calibri" panose="020F0502020204030204"/>
                        </a:rPr>
                        <a:t>Ahli</a:t>
                      </a:r>
                      <a:r>
                        <a:rPr sz="2500" b="1" spc="-65" dirty="0">
                          <a:solidFill>
                            <a:srgbClr val="FF0000"/>
                          </a:solidFill>
                          <a:latin typeface="Calibri" panose="020F0502020204030204"/>
                          <a:cs typeface="Calibri" panose="020F0502020204030204"/>
                        </a:rPr>
                        <a:t> </a:t>
                      </a:r>
                      <a:r>
                        <a:rPr sz="2500" b="1" dirty="0">
                          <a:solidFill>
                            <a:srgbClr val="FF0000"/>
                          </a:solidFill>
                          <a:latin typeface="Calibri" panose="020F0502020204030204"/>
                          <a:cs typeface="Calibri" panose="020F0502020204030204"/>
                        </a:rPr>
                        <a:t>yang</a:t>
                      </a:r>
                      <a:r>
                        <a:rPr sz="2500" b="1" spc="-65" dirty="0">
                          <a:solidFill>
                            <a:srgbClr val="FF0000"/>
                          </a:solidFill>
                          <a:latin typeface="Calibri" panose="020F0502020204030204"/>
                          <a:cs typeface="Calibri" panose="020F0502020204030204"/>
                        </a:rPr>
                        <a:t> </a:t>
                      </a:r>
                      <a:r>
                        <a:rPr sz="2500" b="1" dirty="0">
                          <a:solidFill>
                            <a:srgbClr val="FF0000"/>
                          </a:solidFill>
                          <a:latin typeface="Calibri" panose="020F0502020204030204"/>
                          <a:cs typeface="Calibri" panose="020F0502020204030204"/>
                        </a:rPr>
                        <a:t>digunakan</a:t>
                      </a:r>
                      <a:r>
                        <a:rPr sz="2500" b="1" spc="-65" dirty="0">
                          <a:solidFill>
                            <a:srgbClr val="FF0000"/>
                          </a:solidFill>
                          <a:latin typeface="Calibri" panose="020F0502020204030204"/>
                          <a:cs typeface="Calibri" panose="020F0502020204030204"/>
                        </a:rPr>
                        <a:t> </a:t>
                      </a:r>
                      <a:r>
                        <a:rPr sz="2500" b="1" dirty="0">
                          <a:solidFill>
                            <a:srgbClr val="FF0000"/>
                          </a:solidFill>
                          <a:latin typeface="Calibri" panose="020F0502020204030204"/>
                          <a:cs typeface="Calibri" panose="020F0502020204030204"/>
                        </a:rPr>
                        <a:t>sedang</a:t>
                      </a:r>
                      <a:r>
                        <a:rPr sz="2500" b="1" spc="-70" dirty="0">
                          <a:solidFill>
                            <a:srgbClr val="FF0000"/>
                          </a:solidFill>
                          <a:latin typeface="Calibri" panose="020F0502020204030204"/>
                          <a:cs typeface="Calibri" panose="020F0502020204030204"/>
                        </a:rPr>
                        <a:t> </a:t>
                      </a:r>
                      <a:r>
                        <a:rPr sz="2500" b="1" dirty="0">
                          <a:solidFill>
                            <a:srgbClr val="FF0000"/>
                          </a:solidFill>
                          <a:latin typeface="Calibri" panose="020F0502020204030204"/>
                          <a:cs typeface="Calibri" panose="020F0502020204030204"/>
                        </a:rPr>
                        <a:t>dalam</a:t>
                      </a:r>
                      <a:r>
                        <a:rPr sz="2500" b="1" spc="-65" dirty="0">
                          <a:solidFill>
                            <a:srgbClr val="FF0000"/>
                          </a:solidFill>
                          <a:latin typeface="Calibri" panose="020F0502020204030204"/>
                          <a:cs typeface="Calibri" panose="020F0502020204030204"/>
                        </a:rPr>
                        <a:t> </a:t>
                      </a:r>
                      <a:r>
                        <a:rPr sz="2500" b="1" dirty="0">
                          <a:solidFill>
                            <a:srgbClr val="FF0000"/>
                          </a:solidFill>
                          <a:latin typeface="Calibri" panose="020F0502020204030204"/>
                          <a:cs typeface="Calibri" panose="020F0502020204030204"/>
                        </a:rPr>
                        <a:t>proses</a:t>
                      </a:r>
                      <a:r>
                        <a:rPr sz="2500" b="1" spc="-65" dirty="0">
                          <a:solidFill>
                            <a:srgbClr val="FF0000"/>
                          </a:solidFill>
                          <a:latin typeface="Calibri" panose="020F0502020204030204"/>
                          <a:cs typeface="Calibri" panose="020F0502020204030204"/>
                        </a:rPr>
                        <a:t> </a:t>
                      </a:r>
                      <a:r>
                        <a:rPr sz="2500" b="1" dirty="0">
                          <a:solidFill>
                            <a:srgbClr val="FF0000"/>
                          </a:solidFill>
                          <a:latin typeface="Calibri" panose="020F0502020204030204"/>
                          <a:cs typeface="Calibri" panose="020F0502020204030204"/>
                        </a:rPr>
                        <a:t>uji</a:t>
                      </a:r>
                      <a:r>
                        <a:rPr sz="2500" b="1" spc="-65" dirty="0">
                          <a:solidFill>
                            <a:srgbClr val="FF0000"/>
                          </a:solidFill>
                          <a:latin typeface="Calibri" panose="020F0502020204030204"/>
                          <a:cs typeface="Calibri" panose="020F0502020204030204"/>
                        </a:rPr>
                        <a:t> </a:t>
                      </a:r>
                      <a:r>
                        <a:rPr sz="2500" b="1" dirty="0">
                          <a:solidFill>
                            <a:srgbClr val="FF0000"/>
                          </a:solidFill>
                          <a:latin typeface="Calibri" panose="020F0502020204030204"/>
                          <a:cs typeface="Calibri" panose="020F0502020204030204"/>
                        </a:rPr>
                        <a:t>kompetensi</a:t>
                      </a:r>
                      <a:r>
                        <a:rPr sz="2500" b="1" spc="-70" dirty="0">
                          <a:solidFill>
                            <a:srgbClr val="FF0000"/>
                          </a:solidFill>
                          <a:latin typeface="Calibri" panose="020F0502020204030204"/>
                          <a:cs typeface="Calibri" panose="020F0502020204030204"/>
                        </a:rPr>
                        <a:t> </a:t>
                      </a:r>
                      <a:r>
                        <a:rPr sz="2500" b="1" dirty="0">
                          <a:solidFill>
                            <a:srgbClr val="FF0000"/>
                          </a:solidFill>
                          <a:latin typeface="Calibri" panose="020F0502020204030204"/>
                          <a:cs typeface="Calibri" panose="020F0502020204030204"/>
                        </a:rPr>
                        <a:t>Formulir</a:t>
                      </a:r>
                      <a:r>
                        <a:rPr sz="2500" b="1" spc="-65" dirty="0">
                          <a:solidFill>
                            <a:srgbClr val="FF0000"/>
                          </a:solidFill>
                          <a:latin typeface="Calibri" panose="020F0502020204030204"/>
                          <a:cs typeface="Calibri" panose="020F0502020204030204"/>
                        </a:rPr>
                        <a:t> </a:t>
                      </a:r>
                      <a:r>
                        <a:rPr sz="2500" b="1" spc="-10" dirty="0">
                          <a:solidFill>
                            <a:srgbClr val="FF0000"/>
                          </a:solidFill>
                          <a:latin typeface="Calibri" panose="020F0502020204030204"/>
                          <a:cs typeface="Calibri" panose="020F0502020204030204"/>
                        </a:rPr>
                        <a:t>Aplikasi </a:t>
                      </a:r>
                      <a:r>
                        <a:rPr sz="2500" b="1" dirty="0">
                          <a:solidFill>
                            <a:srgbClr val="FF0000"/>
                          </a:solidFill>
                          <a:latin typeface="Calibri" panose="020F0502020204030204"/>
                          <a:cs typeface="Calibri" panose="020F0502020204030204"/>
                        </a:rPr>
                        <a:t>Insinyur</a:t>
                      </a:r>
                      <a:r>
                        <a:rPr sz="2500" b="1" spc="-80" dirty="0">
                          <a:solidFill>
                            <a:srgbClr val="FF0000"/>
                          </a:solidFill>
                          <a:latin typeface="Calibri" panose="020F0502020204030204"/>
                          <a:cs typeface="Calibri" panose="020F0502020204030204"/>
                        </a:rPr>
                        <a:t> </a:t>
                      </a:r>
                      <a:r>
                        <a:rPr sz="2500" b="1" dirty="0">
                          <a:solidFill>
                            <a:srgbClr val="FF0000"/>
                          </a:solidFill>
                          <a:latin typeface="Calibri" panose="020F0502020204030204"/>
                          <a:cs typeface="Calibri" panose="020F0502020204030204"/>
                        </a:rPr>
                        <a:t>Profesional</a:t>
                      </a:r>
                      <a:r>
                        <a:rPr sz="2500" b="1" spc="-80" dirty="0">
                          <a:solidFill>
                            <a:srgbClr val="FF0000"/>
                          </a:solidFill>
                          <a:latin typeface="Calibri" panose="020F0502020204030204"/>
                          <a:cs typeface="Calibri" panose="020F0502020204030204"/>
                        </a:rPr>
                        <a:t> </a:t>
                      </a:r>
                      <a:r>
                        <a:rPr sz="2500" b="1" spc="-10" dirty="0">
                          <a:solidFill>
                            <a:srgbClr val="FF0000"/>
                          </a:solidFill>
                          <a:latin typeface="Calibri" panose="020F0502020204030204"/>
                          <a:cs typeface="Calibri" panose="020F0502020204030204"/>
                        </a:rPr>
                        <a:t>(FAIP).</a:t>
                      </a:r>
                      <a:endParaRPr sz="2500" b="1" spc="-10" dirty="0">
                        <a:solidFill>
                          <a:srgbClr val="FF0000"/>
                        </a:solidFill>
                        <a:latin typeface="Calibri" panose="020F0502020204030204"/>
                        <a:cs typeface="Calibri" panose="020F0502020204030204"/>
                      </a:endParaRPr>
                    </a:p>
                  </a:txBody>
                  <a:tcPr marL="0" marR="0" marT="11176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chemeClr val="accent5">
                        <a:lumMod val="20000"/>
                        <a:lumOff val="80000"/>
                      </a:schemeClr>
                    </a:solidFill>
                  </a:tcPr>
                </a:tc>
              </a:tr>
              <a:tr h="1418590">
                <a:tc>
                  <a:txBody>
                    <a:bodyPr/>
                    <a:lstStyle/>
                    <a:p>
                      <a:pPr>
                        <a:lnSpc>
                          <a:spcPct val="100000"/>
                        </a:lnSpc>
                        <a:spcBef>
                          <a:spcPts val="775"/>
                        </a:spcBef>
                      </a:pPr>
                      <a:endParaRPr sz="2500">
                        <a:latin typeface="Times New Roman" panose="02020603050405020304"/>
                        <a:cs typeface="Times New Roman" panose="02020603050405020304"/>
                      </a:endParaRPr>
                    </a:p>
                    <a:p>
                      <a:pPr marL="86995">
                        <a:lnSpc>
                          <a:spcPct val="100000"/>
                        </a:lnSpc>
                      </a:pPr>
                      <a:r>
                        <a:rPr sz="2500" b="1" spc="-50" dirty="0">
                          <a:solidFill>
                            <a:srgbClr val="FFFFFF"/>
                          </a:solidFill>
                          <a:latin typeface="Calibri" panose="020F0502020204030204"/>
                          <a:cs typeface="Calibri" panose="020F0502020204030204"/>
                        </a:rPr>
                        <a:t>5</a:t>
                      </a:r>
                      <a:endParaRPr sz="2500">
                        <a:latin typeface="Calibri" panose="020F0502020204030204"/>
                        <a:cs typeface="Calibri" panose="020F0502020204030204"/>
                      </a:endParaRPr>
                    </a:p>
                  </a:txBody>
                  <a:tcPr marL="0" marR="0" marT="98425"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00B0F0"/>
                    </a:solidFill>
                  </a:tcPr>
                </a:tc>
                <a:tc>
                  <a:txBody>
                    <a:bodyPr/>
                    <a:lstStyle/>
                    <a:p>
                      <a:pPr marL="86995" marR="106045">
                        <a:lnSpc>
                          <a:spcPts val="2930"/>
                        </a:lnSpc>
                        <a:spcBef>
                          <a:spcPts val="880"/>
                        </a:spcBef>
                      </a:pPr>
                      <a:r>
                        <a:rPr sz="2500" b="1" dirty="0">
                          <a:solidFill>
                            <a:srgbClr val="FFFFFF"/>
                          </a:solidFill>
                          <a:latin typeface="Calibri" panose="020F0502020204030204"/>
                          <a:cs typeface="Calibri" panose="020F0502020204030204"/>
                        </a:rPr>
                        <a:t>Profesional</a:t>
                      </a:r>
                      <a:r>
                        <a:rPr sz="2500" b="1" spc="-110" dirty="0">
                          <a:solidFill>
                            <a:srgbClr val="FFFFFF"/>
                          </a:solidFill>
                          <a:latin typeface="Calibri" panose="020F0502020204030204"/>
                          <a:cs typeface="Calibri" panose="020F0502020204030204"/>
                        </a:rPr>
                        <a:t> </a:t>
                      </a:r>
                      <a:r>
                        <a:rPr sz="2500" b="1" spc="-25" dirty="0">
                          <a:solidFill>
                            <a:srgbClr val="FFFFFF"/>
                          </a:solidFill>
                          <a:latin typeface="Calibri" panose="020F0502020204030204"/>
                          <a:cs typeface="Calibri" panose="020F0502020204030204"/>
                        </a:rPr>
                        <a:t>dan </a:t>
                      </a:r>
                      <a:r>
                        <a:rPr sz="2500" b="1" spc="-10" dirty="0">
                          <a:solidFill>
                            <a:srgbClr val="FFFFFF"/>
                          </a:solidFill>
                          <a:latin typeface="Calibri" panose="020F0502020204030204"/>
                          <a:cs typeface="Calibri" panose="020F0502020204030204"/>
                        </a:rPr>
                        <a:t>Terdaftar (Optimal)</a:t>
                      </a:r>
                      <a:endParaRPr sz="2500">
                        <a:latin typeface="Calibri" panose="020F0502020204030204"/>
                        <a:cs typeface="Calibri" panose="020F0502020204030204"/>
                      </a:endParaRPr>
                    </a:p>
                  </a:txBody>
                  <a:tcPr marL="0" marR="0" marT="11176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00B0F0"/>
                    </a:solidFill>
                  </a:tcPr>
                </a:tc>
                <a:tc>
                  <a:txBody>
                    <a:bodyPr/>
                    <a:lstStyle/>
                    <a:p>
                      <a:pPr marL="86995" marR="79375">
                        <a:lnSpc>
                          <a:spcPts val="2930"/>
                        </a:lnSpc>
                        <a:spcBef>
                          <a:spcPts val="2380"/>
                        </a:spcBef>
                        <a:tabLst>
                          <a:tab pos="1574800" algn="l"/>
                        </a:tabLst>
                      </a:pPr>
                      <a:r>
                        <a:rPr sz="2500" b="1" dirty="0">
                          <a:solidFill>
                            <a:srgbClr val="FFFFFF"/>
                          </a:solidFill>
                          <a:latin typeface="Calibri" panose="020F0502020204030204"/>
                          <a:cs typeface="Calibri" panose="020F0502020204030204"/>
                        </a:rPr>
                        <a:t>Tenaga</a:t>
                      </a:r>
                      <a:r>
                        <a:rPr sz="2500" b="1" spc="175" dirty="0">
                          <a:solidFill>
                            <a:srgbClr val="FFFFFF"/>
                          </a:solidFill>
                          <a:latin typeface="Calibri" panose="020F0502020204030204"/>
                          <a:cs typeface="Calibri" panose="020F0502020204030204"/>
                        </a:rPr>
                        <a:t> </a:t>
                      </a:r>
                      <a:r>
                        <a:rPr sz="2500" b="1" dirty="0">
                          <a:solidFill>
                            <a:srgbClr val="FFFFFF"/>
                          </a:solidFill>
                          <a:latin typeface="Calibri" panose="020F0502020204030204"/>
                          <a:cs typeface="Calibri" panose="020F0502020204030204"/>
                        </a:rPr>
                        <a:t>Ahli</a:t>
                      </a:r>
                      <a:r>
                        <a:rPr sz="2500" b="1" spc="175" dirty="0">
                          <a:solidFill>
                            <a:srgbClr val="FFFFFF"/>
                          </a:solidFill>
                          <a:latin typeface="Calibri" panose="020F0502020204030204"/>
                          <a:cs typeface="Calibri" panose="020F0502020204030204"/>
                        </a:rPr>
                        <a:t> </a:t>
                      </a:r>
                      <a:r>
                        <a:rPr sz="2500" b="1" dirty="0">
                          <a:solidFill>
                            <a:srgbClr val="FFFFFF"/>
                          </a:solidFill>
                          <a:latin typeface="Calibri" panose="020F0502020204030204"/>
                          <a:cs typeface="Calibri" panose="020F0502020204030204"/>
                        </a:rPr>
                        <a:t>yang</a:t>
                      </a:r>
                      <a:r>
                        <a:rPr sz="2500" b="1" spc="175" dirty="0">
                          <a:solidFill>
                            <a:srgbClr val="FFFFFF"/>
                          </a:solidFill>
                          <a:latin typeface="Calibri" panose="020F0502020204030204"/>
                          <a:cs typeface="Calibri" panose="020F0502020204030204"/>
                        </a:rPr>
                        <a:t> </a:t>
                      </a:r>
                      <a:r>
                        <a:rPr sz="2500" b="1" dirty="0">
                          <a:solidFill>
                            <a:srgbClr val="FFFFFF"/>
                          </a:solidFill>
                          <a:latin typeface="Calibri" panose="020F0502020204030204"/>
                          <a:cs typeface="Calibri" panose="020F0502020204030204"/>
                        </a:rPr>
                        <a:t>digunakan</a:t>
                      </a:r>
                      <a:r>
                        <a:rPr sz="2500" b="1" spc="175" dirty="0">
                          <a:solidFill>
                            <a:srgbClr val="FFFFFF"/>
                          </a:solidFill>
                          <a:latin typeface="Calibri" panose="020F0502020204030204"/>
                          <a:cs typeface="Calibri" panose="020F0502020204030204"/>
                        </a:rPr>
                        <a:t> </a:t>
                      </a:r>
                      <a:r>
                        <a:rPr sz="2500" b="1" dirty="0">
                          <a:solidFill>
                            <a:srgbClr val="FFFFFF"/>
                          </a:solidFill>
                          <a:latin typeface="Calibri" panose="020F0502020204030204"/>
                          <a:cs typeface="Calibri" panose="020F0502020204030204"/>
                        </a:rPr>
                        <a:t>sudah</a:t>
                      </a:r>
                      <a:r>
                        <a:rPr sz="2500" b="1" spc="175" dirty="0">
                          <a:solidFill>
                            <a:srgbClr val="FFFFFF"/>
                          </a:solidFill>
                          <a:latin typeface="Calibri" panose="020F0502020204030204"/>
                          <a:cs typeface="Calibri" panose="020F0502020204030204"/>
                        </a:rPr>
                        <a:t> </a:t>
                      </a:r>
                      <a:r>
                        <a:rPr sz="2500" b="1" dirty="0">
                          <a:solidFill>
                            <a:srgbClr val="FFFFFF"/>
                          </a:solidFill>
                          <a:latin typeface="Calibri" panose="020F0502020204030204"/>
                          <a:cs typeface="Calibri" panose="020F0502020204030204"/>
                        </a:rPr>
                        <a:t>memiliki</a:t>
                      </a:r>
                      <a:r>
                        <a:rPr sz="2500" b="1" spc="175" dirty="0">
                          <a:solidFill>
                            <a:srgbClr val="FFFFFF"/>
                          </a:solidFill>
                          <a:latin typeface="Calibri" panose="020F0502020204030204"/>
                          <a:cs typeface="Calibri" panose="020F0502020204030204"/>
                        </a:rPr>
                        <a:t> </a:t>
                      </a:r>
                      <a:r>
                        <a:rPr sz="2500" b="1" dirty="0">
                          <a:solidFill>
                            <a:srgbClr val="FFFFFF"/>
                          </a:solidFill>
                          <a:latin typeface="Calibri" panose="020F0502020204030204"/>
                          <a:cs typeface="Calibri" panose="020F0502020204030204"/>
                        </a:rPr>
                        <a:t>Sertifikat</a:t>
                      </a:r>
                      <a:r>
                        <a:rPr sz="2500" b="1" spc="175" dirty="0">
                          <a:solidFill>
                            <a:srgbClr val="FFFFFF"/>
                          </a:solidFill>
                          <a:latin typeface="Calibri" panose="020F0502020204030204"/>
                          <a:cs typeface="Calibri" panose="020F0502020204030204"/>
                        </a:rPr>
                        <a:t> </a:t>
                      </a:r>
                      <a:r>
                        <a:rPr sz="2500" b="1" dirty="0">
                          <a:solidFill>
                            <a:srgbClr val="FFFFFF"/>
                          </a:solidFill>
                          <a:latin typeface="Calibri" panose="020F0502020204030204"/>
                          <a:cs typeface="Calibri" panose="020F0502020204030204"/>
                        </a:rPr>
                        <a:t>Kompetensi</a:t>
                      </a:r>
                      <a:r>
                        <a:rPr sz="2500" b="1" spc="175" dirty="0">
                          <a:solidFill>
                            <a:srgbClr val="FFFFFF"/>
                          </a:solidFill>
                          <a:latin typeface="Calibri" panose="020F0502020204030204"/>
                          <a:cs typeface="Calibri" panose="020F0502020204030204"/>
                        </a:rPr>
                        <a:t> </a:t>
                      </a:r>
                      <a:r>
                        <a:rPr sz="2500" b="1" dirty="0">
                          <a:solidFill>
                            <a:srgbClr val="FFFFFF"/>
                          </a:solidFill>
                          <a:latin typeface="Calibri" panose="020F0502020204030204"/>
                          <a:cs typeface="Calibri" panose="020F0502020204030204"/>
                        </a:rPr>
                        <a:t>Insinyur</a:t>
                      </a:r>
                      <a:r>
                        <a:rPr sz="2500" b="1" spc="175" dirty="0">
                          <a:solidFill>
                            <a:srgbClr val="FFFFFF"/>
                          </a:solidFill>
                          <a:latin typeface="Calibri" panose="020F0502020204030204"/>
                          <a:cs typeface="Calibri" panose="020F0502020204030204"/>
                        </a:rPr>
                        <a:t> </a:t>
                      </a:r>
                      <a:r>
                        <a:rPr sz="2500" b="1" spc="-10" dirty="0">
                          <a:solidFill>
                            <a:srgbClr val="FFFFFF"/>
                          </a:solidFill>
                          <a:latin typeface="Calibri" panose="020F0502020204030204"/>
                          <a:cs typeface="Calibri" panose="020F0502020204030204"/>
                        </a:rPr>
                        <a:t>Profesional </a:t>
                      </a:r>
                      <a:r>
                        <a:rPr sz="2500" b="1" dirty="0">
                          <a:solidFill>
                            <a:srgbClr val="FFFFFF"/>
                          </a:solidFill>
                          <a:latin typeface="Calibri" panose="020F0502020204030204"/>
                          <a:cs typeface="Calibri" panose="020F0502020204030204"/>
                        </a:rPr>
                        <a:t>(SKIP)</a:t>
                      </a:r>
                      <a:r>
                        <a:rPr sz="2500" b="1" spc="-35" dirty="0">
                          <a:solidFill>
                            <a:srgbClr val="FFFFFF"/>
                          </a:solidFill>
                          <a:latin typeface="Calibri" panose="020F0502020204030204"/>
                          <a:cs typeface="Calibri" panose="020F0502020204030204"/>
                        </a:rPr>
                        <a:t> </a:t>
                      </a:r>
                      <a:r>
                        <a:rPr sz="2500" b="1" spc="-25" dirty="0">
                          <a:solidFill>
                            <a:srgbClr val="FFFFFF"/>
                          </a:solidFill>
                          <a:latin typeface="Calibri" panose="020F0502020204030204"/>
                          <a:cs typeface="Calibri" panose="020F0502020204030204"/>
                        </a:rPr>
                        <a:t>dan</a:t>
                      </a:r>
                      <a:r>
                        <a:rPr sz="2500" b="1" dirty="0">
                          <a:solidFill>
                            <a:srgbClr val="FFFFFF"/>
                          </a:solidFill>
                          <a:latin typeface="Calibri" panose="020F0502020204030204"/>
                          <a:cs typeface="Calibri" panose="020F0502020204030204"/>
                        </a:rPr>
                        <a:t>	Surat</a:t>
                      </a:r>
                      <a:r>
                        <a:rPr sz="2500" b="1" spc="-70" dirty="0">
                          <a:solidFill>
                            <a:srgbClr val="FFFFFF"/>
                          </a:solidFill>
                          <a:latin typeface="Calibri" panose="020F0502020204030204"/>
                          <a:cs typeface="Calibri" panose="020F0502020204030204"/>
                        </a:rPr>
                        <a:t> </a:t>
                      </a:r>
                      <a:r>
                        <a:rPr sz="2500" b="1" dirty="0">
                          <a:solidFill>
                            <a:srgbClr val="FFFFFF"/>
                          </a:solidFill>
                          <a:latin typeface="Calibri" panose="020F0502020204030204"/>
                          <a:cs typeface="Calibri" panose="020F0502020204030204"/>
                        </a:rPr>
                        <a:t>Tanda</a:t>
                      </a:r>
                      <a:r>
                        <a:rPr sz="2500" b="1" spc="-65" dirty="0">
                          <a:solidFill>
                            <a:srgbClr val="FFFFFF"/>
                          </a:solidFill>
                          <a:latin typeface="Calibri" panose="020F0502020204030204"/>
                          <a:cs typeface="Calibri" panose="020F0502020204030204"/>
                        </a:rPr>
                        <a:t> </a:t>
                      </a:r>
                      <a:r>
                        <a:rPr sz="2500" b="1" dirty="0">
                          <a:solidFill>
                            <a:srgbClr val="FFFFFF"/>
                          </a:solidFill>
                          <a:latin typeface="Calibri" panose="020F0502020204030204"/>
                          <a:cs typeface="Calibri" panose="020F0502020204030204"/>
                        </a:rPr>
                        <a:t>Registrasi</a:t>
                      </a:r>
                      <a:r>
                        <a:rPr sz="2500" b="1" spc="-65" dirty="0">
                          <a:solidFill>
                            <a:srgbClr val="FFFFFF"/>
                          </a:solidFill>
                          <a:latin typeface="Calibri" panose="020F0502020204030204"/>
                          <a:cs typeface="Calibri" panose="020F0502020204030204"/>
                        </a:rPr>
                        <a:t> </a:t>
                      </a:r>
                      <a:r>
                        <a:rPr sz="2500" b="1" dirty="0">
                          <a:solidFill>
                            <a:srgbClr val="FFFFFF"/>
                          </a:solidFill>
                          <a:latin typeface="Calibri" panose="020F0502020204030204"/>
                          <a:cs typeface="Calibri" panose="020F0502020204030204"/>
                        </a:rPr>
                        <a:t>Insinyur</a:t>
                      </a:r>
                      <a:r>
                        <a:rPr sz="2500" b="1" spc="-65" dirty="0">
                          <a:solidFill>
                            <a:srgbClr val="FFFFFF"/>
                          </a:solidFill>
                          <a:latin typeface="Calibri" panose="020F0502020204030204"/>
                          <a:cs typeface="Calibri" panose="020F0502020204030204"/>
                        </a:rPr>
                        <a:t> </a:t>
                      </a:r>
                      <a:r>
                        <a:rPr sz="2500" b="1" spc="-10" dirty="0">
                          <a:solidFill>
                            <a:srgbClr val="FFFFFF"/>
                          </a:solidFill>
                          <a:latin typeface="Calibri" panose="020F0502020204030204"/>
                          <a:cs typeface="Calibri" panose="020F0502020204030204"/>
                        </a:rPr>
                        <a:t>(STRI).</a:t>
                      </a:r>
                      <a:endParaRPr sz="2500">
                        <a:latin typeface="Calibri" panose="020F0502020204030204"/>
                        <a:cs typeface="Calibri" panose="020F0502020204030204"/>
                      </a:endParaRPr>
                    </a:p>
                  </a:txBody>
                  <a:tcPr marL="0" marR="0" marT="30226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00B0F0"/>
                    </a:solidFill>
                  </a:tcPr>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1016000" y="625475"/>
            <a:ext cx="15918180" cy="553720"/>
          </a:xfrm>
        </p:spPr>
        <p:txBody>
          <a:bodyPr wrap="square"/>
          <a:p>
            <a:r>
              <a:rPr lang="en-US" sz="3600" spc="-20" dirty="0">
                <a:solidFill>
                  <a:srgbClr val="040E0C"/>
                </a:solidFill>
                <a:sym typeface="+mn-ea"/>
              </a:rPr>
              <a:t>2.   </a:t>
            </a:r>
            <a:r>
              <a:rPr sz="3600" spc="-20" dirty="0">
                <a:solidFill>
                  <a:srgbClr val="040E0C"/>
                </a:solidFill>
                <a:sym typeface="+mn-ea"/>
              </a:rPr>
              <a:t>LATAR</a:t>
            </a:r>
            <a:r>
              <a:rPr sz="3600" spc="-355" dirty="0">
                <a:solidFill>
                  <a:srgbClr val="040E0C"/>
                </a:solidFill>
                <a:sym typeface="+mn-ea"/>
              </a:rPr>
              <a:t> </a:t>
            </a:r>
            <a:r>
              <a:rPr sz="3600" spc="-40" dirty="0">
                <a:solidFill>
                  <a:srgbClr val="040E0C"/>
                </a:solidFill>
                <a:sym typeface="+mn-ea"/>
              </a:rPr>
              <a:t>BELAKANG</a:t>
            </a:r>
            <a:r>
              <a:rPr sz="3600" spc="-305" dirty="0">
                <a:solidFill>
                  <a:srgbClr val="040E0C"/>
                </a:solidFill>
                <a:sym typeface="+mn-ea"/>
              </a:rPr>
              <a:t> </a:t>
            </a:r>
            <a:r>
              <a:rPr sz="3600" dirty="0">
                <a:solidFill>
                  <a:srgbClr val="040E0C"/>
                </a:solidFill>
                <a:sym typeface="+mn-ea"/>
              </a:rPr>
              <a:t>DAN</a:t>
            </a:r>
            <a:r>
              <a:rPr sz="3600" spc="-260" dirty="0">
                <a:solidFill>
                  <a:srgbClr val="040E0C"/>
                </a:solidFill>
                <a:sym typeface="+mn-ea"/>
              </a:rPr>
              <a:t> </a:t>
            </a:r>
            <a:r>
              <a:rPr sz="3600" spc="-85" dirty="0">
                <a:solidFill>
                  <a:srgbClr val="040E0C"/>
                </a:solidFill>
                <a:sym typeface="+mn-ea"/>
              </a:rPr>
              <a:t>KONSEP</a:t>
            </a:r>
            <a:r>
              <a:rPr sz="3600" spc="-265" dirty="0">
                <a:solidFill>
                  <a:srgbClr val="040E0C"/>
                </a:solidFill>
                <a:sym typeface="+mn-ea"/>
              </a:rPr>
              <a:t> </a:t>
            </a:r>
            <a:r>
              <a:rPr sz="3600" spc="-254" dirty="0">
                <a:solidFill>
                  <a:srgbClr val="040E0C"/>
                </a:solidFill>
                <a:sym typeface="+mn-ea"/>
              </a:rPr>
              <a:t>INDEKS</a:t>
            </a:r>
            <a:r>
              <a:rPr sz="3600" spc="-185" dirty="0">
                <a:solidFill>
                  <a:srgbClr val="040E0C"/>
                </a:solidFill>
                <a:sym typeface="+mn-ea"/>
              </a:rPr>
              <a:t> </a:t>
            </a:r>
            <a:r>
              <a:rPr sz="3600" spc="-270" dirty="0">
                <a:solidFill>
                  <a:srgbClr val="040E0C"/>
                </a:solidFill>
                <a:sym typeface="+mn-ea"/>
              </a:rPr>
              <a:t>KEINSINYURAN</a:t>
            </a:r>
            <a:r>
              <a:rPr lang="en-US" sz="3600" spc="-270" dirty="0">
                <a:solidFill>
                  <a:srgbClr val="040E0C"/>
                </a:solidFill>
                <a:sym typeface="+mn-ea"/>
              </a:rPr>
              <a:t> PII</a:t>
            </a:r>
            <a:endParaRPr lang="en-US" sz="3600"/>
          </a:p>
        </p:txBody>
      </p:sp>
      <p:pic>
        <p:nvPicPr>
          <p:cNvPr id="4" name="object 2"/>
          <p:cNvPicPr/>
          <p:nvPr/>
        </p:nvPicPr>
        <p:blipFill>
          <a:blip r:embed="rId1" cstate="print"/>
          <a:stretch>
            <a:fillRect/>
          </a:stretch>
        </p:blipFill>
        <p:spPr>
          <a:xfrm>
            <a:off x="-152119" y="38100"/>
            <a:ext cx="18280369" cy="10287000"/>
          </a:xfrm>
          <a:prstGeom prst="rect">
            <a:avLst/>
          </a:prstGeom>
        </p:spPr>
      </p:pic>
      <p:graphicFrame>
        <p:nvGraphicFramePr>
          <p:cNvPr id="11" name="Content Placeholder 10"/>
          <p:cNvGraphicFramePr/>
          <p:nvPr>
            <p:ph sz="half" idx="2"/>
            <p:custDataLst>
              <p:tags r:id="rId2"/>
            </p:custDataLst>
          </p:nvPr>
        </p:nvGraphicFramePr>
        <p:xfrm>
          <a:off x="2590800" y="3818255"/>
          <a:ext cx="12751435" cy="4410710"/>
        </p:xfrm>
        <a:graphic>
          <a:graphicData uri="http://schemas.openxmlformats.org/drawingml/2006/table">
            <a:tbl>
              <a:tblPr firstRow="1" bandRow="1">
                <a:tableStyleId>{5C22544A-7EE6-4342-B048-85BDC9FD1C3A}</a:tableStyleId>
              </a:tblPr>
              <a:tblGrid>
                <a:gridCol w="1830070"/>
                <a:gridCol w="5915025"/>
                <a:gridCol w="5006340"/>
              </a:tblGrid>
              <a:tr h="718185">
                <a:tc>
                  <a:txBody>
                    <a:bodyPr/>
                    <a:p>
                      <a:pPr indent="0" algn="ctr" eaLnBrk="1" fontAlgn="auto" latinLnBrk="0" hangingPunct="1">
                        <a:lnSpc>
                          <a:spcPct val="100000"/>
                        </a:lnSpc>
                        <a:buNone/>
                      </a:pPr>
                      <a:r>
                        <a:rPr lang="en-US" sz="4000"/>
                        <a:t>No. </a:t>
                      </a:r>
                      <a:endParaRPr lang="en-US" sz="4000"/>
                    </a:p>
                  </a:txBody>
                  <a:tcPr anchor="ctr" anchorCtr="0">
                    <a:solidFill>
                      <a:srgbClr val="00B0F0"/>
                    </a:solidFill>
                  </a:tcPr>
                </a:tc>
                <a:tc>
                  <a:txBody>
                    <a:bodyPr/>
                    <a:p>
                      <a:pPr indent="0" algn="ctr" eaLnBrk="1" fontAlgn="auto" latinLnBrk="0" hangingPunct="1">
                        <a:lnSpc>
                          <a:spcPct val="100000"/>
                        </a:lnSpc>
                        <a:buNone/>
                      </a:pPr>
                      <a:r>
                        <a:rPr lang="en-US" sz="4000"/>
                        <a:t>Angka Indeks</a:t>
                      </a:r>
                      <a:endParaRPr lang="en-US" sz="4000"/>
                    </a:p>
                  </a:txBody>
                  <a:tcPr anchor="ctr" anchorCtr="0">
                    <a:solidFill>
                      <a:srgbClr val="00B0F0"/>
                    </a:solidFill>
                  </a:tcPr>
                </a:tc>
                <a:tc>
                  <a:txBody>
                    <a:bodyPr/>
                    <a:p>
                      <a:pPr indent="0" algn="ctr" eaLnBrk="1" fontAlgn="auto" latinLnBrk="0" hangingPunct="1">
                        <a:lnSpc>
                          <a:spcPct val="100000"/>
                        </a:lnSpc>
                        <a:buNone/>
                      </a:pPr>
                      <a:r>
                        <a:rPr lang="en-US" sz="4000"/>
                        <a:t>Predikat</a:t>
                      </a:r>
                      <a:endParaRPr lang="en-US" sz="4000"/>
                    </a:p>
                  </a:txBody>
                  <a:tcPr anchor="ctr" anchorCtr="0">
                    <a:solidFill>
                      <a:srgbClr val="00B0F0"/>
                    </a:solidFill>
                  </a:tcPr>
                </a:tc>
              </a:tr>
              <a:tr h="737870">
                <a:tc>
                  <a:txBody>
                    <a:bodyPr/>
                    <a:p>
                      <a:pPr algn="ctr">
                        <a:buNone/>
                      </a:pPr>
                      <a:r>
                        <a:rPr lang="en-US" sz="4000" b="1"/>
                        <a:t>1</a:t>
                      </a:r>
                      <a:endParaRPr lang="en-US" sz="4000" b="1"/>
                    </a:p>
                  </a:txBody>
                  <a:tcPr anchor="ctr" anchorCtr="0"/>
                </a:tc>
                <a:tc>
                  <a:txBody>
                    <a:bodyPr/>
                    <a:p>
                      <a:pPr algn="ctr">
                        <a:buNone/>
                      </a:pPr>
                      <a:r>
                        <a:rPr lang="en-US" sz="4000" b="1"/>
                        <a:t>4,2 - 5,0</a:t>
                      </a:r>
                      <a:endParaRPr lang="en-US" sz="4000" b="1"/>
                    </a:p>
                  </a:txBody>
                  <a:tcPr anchor="ctr" anchorCtr="0"/>
                </a:tc>
                <a:tc>
                  <a:txBody>
                    <a:bodyPr/>
                    <a:p>
                      <a:pPr algn="ctr">
                        <a:buNone/>
                      </a:pPr>
                      <a:r>
                        <a:rPr lang="en-US" sz="4000" b="1"/>
                        <a:t>Memuaskan</a:t>
                      </a:r>
                      <a:endParaRPr lang="en-US" sz="4000" b="1"/>
                    </a:p>
                  </a:txBody>
                  <a:tcPr anchor="ctr" anchorCtr="0"/>
                </a:tc>
              </a:tr>
              <a:tr h="739140">
                <a:tc>
                  <a:txBody>
                    <a:bodyPr/>
                    <a:p>
                      <a:pPr algn="ctr">
                        <a:buNone/>
                      </a:pPr>
                      <a:r>
                        <a:rPr lang="en-US" sz="4000" b="1"/>
                        <a:t>2</a:t>
                      </a:r>
                      <a:endParaRPr lang="en-US" sz="4000" b="1"/>
                    </a:p>
                  </a:txBody>
                  <a:tcPr anchor="ctr" anchorCtr="0"/>
                </a:tc>
                <a:tc>
                  <a:txBody>
                    <a:bodyPr/>
                    <a:p>
                      <a:pPr algn="ctr">
                        <a:buNone/>
                      </a:pPr>
                      <a:r>
                        <a:rPr lang="en-US" sz="4000" b="1"/>
                        <a:t>3,5 - &lt;4,2</a:t>
                      </a:r>
                      <a:endParaRPr lang="en-US" sz="4000" b="1"/>
                    </a:p>
                  </a:txBody>
                  <a:tcPr anchor="ctr" anchorCtr="0"/>
                </a:tc>
                <a:tc>
                  <a:txBody>
                    <a:bodyPr/>
                    <a:p>
                      <a:pPr algn="ctr">
                        <a:buNone/>
                      </a:pPr>
                      <a:r>
                        <a:rPr lang="en-US" sz="4000" b="1"/>
                        <a:t>Sangat Baik</a:t>
                      </a:r>
                      <a:endParaRPr lang="en-US" sz="4000" b="1"/>
                    </a:p>
                  </a:txBody>
                  <a:tcPr anchor="ctr" anchorCtr="0"/>
                </a:tc>
              </a:tr>
              <a:tr h="738505">
                <a:tc>
                  <a:txBody>
                    <a:bodyPr/>
                    <a:p>
                      <a:pPr algn="ctr">
                        <a:buNone/>
                      </a:pPr>
                      <a:r>
                        <a:rPr lang="en-US" sz="4000" b="1"/>
                        <a:t>3</a:t>
                      </a:r>
                      <a:endParaRPr lang="en-US" sz="4000" b="1"/>
                    </a:p>
                  </a:txBody>
                  <a:tcPr anchor="ctr" anchorCtr="0"/>
                </a:tc>
                <a:tc>
                  <a:txBody>
                    <a:bodyPr/>
                    <a:p>
                      <a:pPr algn="ctr">
                        <a:buNone/>
                      </a:pPr>
                      <a:r>
                        <a:rPr lang="en-US" sz="4000" b="1"/>
                        <a:t>2,6 - &lt;3,5</a:t>
                      </a:r>
                      <a:endParaRPr lang="en-US" sz="4000" b="1"/>
                    </a:p>
                  </a:txBody>
                  <a:tcPr anchor="ctr" anchorCtr="0"/>
                </a:tc>
                <a:tc>
                  <a:txBody>
                    <a:bodyPr/>
                    <a:p>
                      <a:pPr algn="ctr">
                        <a:buNone/>
                      </a:pPr>
                      <a:r>
                        <a:rPr lang="en-US" sz="4000" b="1"/>
                        <a:t>Baik</a:t>
                      </a:r>
                      <a:endParaRPr lang="en-US" sz="4000" b="1"/>
                    </a:p>
                  </a:txBody>
                  <a:tcPr anchor="ctr" anchorCtr="0"/>
                </a:tc>
              </a:tr>
              <a:tr h="738505">
                <a:tc>
                  <a:txBody>
                    <a:bodyPr/>
                    <a:p>
                      <a:pPr algn="ctr">
                        <a:buNone/>
                      </a:pPr>
                      <a:r>
                        <a:rPr lang="en-US" sz="4000" b="1"/>
                        <a:t>4</a:t>
                      </a:r>
                      <a:endParaRPr lang="en-US" sz="4000" b="1"/>
                    </a:p>
                  </a:txBody>
                  <a:tcPr anchor="ctr" anchorCtr="0"/>
                </a:tc>
                <a:tc>
                  <a:txBody>
                    <a:bodyPr/>
                    <a:p>
                      <a:pPr algn="ctr">
                        <a:buNone/>
                      </a:pPr>
                      <a:r>
                        <a:rPr lang="en-US" sz="4000" b="1"/>
                        <a:t>1,8 - &lt;2,6</a:t>
                      </a:r>
                      <a:endParaRPr lang="en-US" sz="4000" b="1"/>
                    </a:p>
                  </a:txBody>
                  <a:tcPr anchor="ctr" anchorCtr="0"/>
                </a:tc>
                <a:tc>
                  <a:txBody>
                    <a:bodyPr/>
                    <a:p>
                      <a:pPr algn="ctr">
                        <a:buNone/>
                      </a:pPr>
                      <a:r>
                        <a:rPr lang="en-US" sz="4000" b="1"/>
                        <a:t>Cukup</a:t>
                      </a:r>
                      <a:endParaRPr lang="en-US" sz="4000" b="1"/>
                    </a:p>
                  </a:txBody>
                  <a:tcPr anchor="ctr" anchorCtr="0"/>
                </a:tc>
              </a:tr>
              <a:tr h="738505">
                <a:tc>
                  <a:txBody>
                    <a:bodyPr/>
                    <a:p>
                      <a:pPr algn="ctr">
                        <a:buNone/>
                      </a:pPr>
                      <a:r>
                        <a:rPr lang="en-US" sz="4000" b="1"/>
                        <a:t>5</a:t>
                      </a:r>
                      <a:endParaRPr lang="en-US" sz="4000" b="1"/>
                    </a:p>
                  </a:txBody>
                  <a:tcPr anchor="ctr" anchorCtr="0"/>
                </a:tc>
                <a:tc>
                  <a:txBody>
                    <a:bodyPr/>
                    <a:p>
                      <a:pPr algn="ctr">
                        <a:buNone/>
                      </a:pPr>
                      <a:r>
                        <a:rPr lang="en-US" sz="4000" b="1"/>
                        <a:t>&lt;1,8</a:t>
                      </a:r>
                      <a:endParaRPr lang="en-US" sz="4000" b="1"/>
                    </a:p>
                  </a:txBody>
                  <a:tcPr anchor="ctr" anchorCtr="0"/>
                </a:tc>
                <a:tc>
                  <a:txBody>
                    <a:bodyPr/>
                    <a:p>
                      <a:pPr algn="ctr">
                        <a:buNone/>
                      </a:pPr>
                      <a:r>
                        <a:rPr lang="en-US" sz="4000" b="1"/>
                        <a:t>Kurang</a:t>
                      </a:r>
                      <a:endParaRPr lang="en-US" sz="4000" b="1"/>
                    </a:p>
                  </a:txBody>
                  <a:tcPr anchor="ctr" anchorCtr="0"/>
                </a:tc>
              </a:tr>
            </a:tbl>
          </a:graphicData>
        </a:graphic>
      </p:graphicFrame>
      <p:sp>
        <p:nvSpPr>
          <p:cNvPr id="6" name="Text Box 5"/>
          <p:cNvSpPr txBox="1"/>
          <p:nvPr/>
        </p:nvSpPr>
        <p:spPr>
          <a:xfrm>
            <a:off x="762000" y="2628900"/>
            <a:ext cx="14350365" cy="706755"/>
          </a:xfrm>
          <a:prstGeom prst="rect">
            <a:avLst/>
          </a:prstGeom>
          <a:noFill/>
        </p:spPr>
        <p:txBody>
          <a:bodyPr wrap="square" rtlCol="0" anchor="t">
            <a:spAutoFit/>
          </a:bodyPr>
          <a:p>
            <a:pPr marL="1652905">
              <a:lnSpc>
                <a:spcPct val="100000"/>
              </a:lnSpc>
              <a:spcBef>
                <a:spcPts val="2185"/>
              </a:spcBef>
            </a:pPr>
            <a:r>
              <a:rPr sz="4000" b="1" spc="170" dirty="0">
                <a:solidFill>
                  <a:srgbClr val="FFFFFF"/>
                </a:solidFill>
                <a:latin typeface="Arial" panose="020B0604020202020204"/>
                <a:cs typeface="Arial" panose="020B0604020202020204"/>
                <a:sym typeface="+mn-ea"/>
              </a:rPr>
              <a:t>V.</a:t>
            </a:r>
            <a:r>
              <a:rPr sz="4000" b="1" spc="100" dirty="0">
                <a:solidFill>
                  <a:srgbClr val="FFFFFF"/>
                </a:solidFill>
                <a:latin typeface="Arial" panose="020B0604020202020204"/>
                <a:cs typeface="Arial" panose="020B0604020202020204"/>
                <a:sym typeface="+mn-ea"/>
              </a:rPr>
              <a:t> </a:t>
            </a:r>
            <a:r>
              <a:rPr sz="4000" b="1" spc="160" dirty="0">
                <a:solidFill>
                  <a:srgbClr val="FFFFFF"/>
                </a:solidFill>
                <a:latin typeface="Arial" panose="020B0604020202020204"/>
                <a:cs typeface="Arial" panose="020B0604020202020204"/>
                <a:sym typeface="+mn-ea"/>
              </a:rPr>
              <a:t>Predikat</a:t>
            </a:r>
            <a:r>
              <a:rPr sz="4000" b="1" spc="100" dirty="0">
                <a:solidFill>
                  <a:srgbClr val="FFFFFF"/>
                </a:solidFill>
                <a:latin typeface="Arial" panose="020B0604020202020204"/>
                <a:cs typeface="Arial" panose="020B0604020202020204"/>
                <a:sym typeface="+mn-ea"/>
              </a:rPr>
              <a:t> </a:t>
            </a:r>
            <a:r>
              <a:rPr sz="4000" b="1" spc="55" dirty="0">
                <a:solidFill>
                  <a:srgbClr val="FFFFFF"/>
                </a:solidFill>
                <a:latin typeface="Arial" panose="020B0604020202020204"/>
                <a:cs typeface="Arial" panose="020B0604020202020204"/>
                <a:sym typeface="+mn-ea"/>
              </a:rPr>
              <a:t>Indeks</a:t>
            </a:r>
            <a:r>
              <a:rPr sz="4000" b="1" spc="100" dirty="0">
                <a:solidFill>
                  <a:srgbClr val="FFFFFF"/>
                </a:solidFill>
                <a:latin typeface="Arial" panose="020B0604020202020204"/>
                <a:cs typeface="Arial" panose="020B0604020202020204"/>
                <a:sym typeface="+mn-ea"/>
              </a:rPr>
              <a:t> </a:t>
            </a:r>
            <a:r>
              <a:rPr sz="4000" b="1" spc="35" dirty="0">
                <a:solidFill>
                  <a:srgbClr val="FFFFFF"/>
                </a:solidFill>
                <a:latin typeface="Arial" panose="020B0604020202020204"/>
                <a:cs typeface="Arial" panose="020B0604020202020204"/>
                <a:sym typeface="+mn-ea"/>
              </a:rPr>
              <a:t>Keinsinyuran</a:t>
            </a:r>
            <a:endParaRPr lang="en-US" sz="4000" b="1" spc="35" dirty="0">
              <a:solidFill>
                <a:srgbClr val="FFFFFF"/>
              </a:solidFill>
              <a:latin typeface="Arial" panose="020B0604020202020204"/>
              <a:cs typeface="Arial" panose="020B0604020202020204"/>
              <a:sym typeface="+mn-ea"/>
            </a:endParaRPr>
          </a:p>
        </p:txBody>
      </p:sp>
      <p:sp>
        <p:nvSpPr>
          <p:cNvPr id="7" name="Text Box 6"/>
          <p:cNvSpPr txBox="1"/>
          <p:nvPr/>
        </p:nvSpPr>
        <p:spPr>
          <a:xfrm>
            <a:off x="2590800" y="8648700"/>
            <a:ext cx="12903835" cy="645160"/>
          </a:xfrm>
          <a:prstGeom prst="rect">
            <a:avLst/>
          </a:prstGeom>
          <a:noFill/>
        </p:spPr>
        <p:txBody>
          <a:bodyPr wrap="square" rtlCol="0" anchor="t">
            <a:spAutoFit/>
          </a:bodyPr>
          <a:p>
            <a:r>
              <a:rPr lang="en-US">
                <a:solidFill>
                  <a:schemeClr val="bg1"/>
                </a:solidFill>
                <a:sym typeface="+mn-ea"/>
              </a:rPr>
              <a:t>Referensi: Ketentuan SPBE (Sistem Pemerintahan Berbasis Elektronik) pada Pedoman Menteri PANRB Republik Indonesia Nomor: 3 Tahun 2024.</a:t>
            </a:r>
            <a:endParaRPr lang="en-US">
              <a:solidFill>
                <a:schemeClr val="bg1"/>
              </a:solidFill>
              <a:sym typeface="+mn-ea"/>
            </a:endParaRPr>
          </a:p>
        </p:txBody>
      </p:sp>
      <p:sp>
        <p:nvSpPr>
          <p:cNvPr id="8" name="Text Box 7"/>
          <p:cNvSpPr txBox="1"/>
          <p:nvPr/>
        </p:nvSpPr>
        <p:spPr>
          <a:xfrm>
            <a:off x="1981200" y="1562100"/>
            <a:ext cx="9144000" cy="521970"/>
          </a:xfrm>
          <a:prstGeom prst="rect">
            <a:avLst/>
          </a:prstGeom>
          <a:noFill/>
        </p:spPr>
        <p:txBody>
          <a:bodyPr wrap="square" rtlCol="0" anchor="t">
            <a:spAutoFit/>
          </a:bodyPr>
          <a:p>
            <a:pPr marL="12700">
              <a:lnSpc>
                <a:spcPct val="100000"/>
              </a:lnSpc>
              <a:spcBef>
                <a:spcPts val="100"/>
              </a:spcBef>
            </a:pPr>
            <a:r>
              <a:rPr sz="2800" b="1" spc="229" dirty="0">
                <a:solidFill>
                  <a:schemeClr val="tx1"/>
                </a:solidFill>
                <a:latin typeface="Arial MT"/>
                <a:cs typeface="Arial MT"/>
                <a:sym typeface="+mn-ea"/>
              </a:rPr>
              <a:t>Metodologi</a:t>
            </a:r>
            <a:r>
              <a:rPr sz="2800" b="1" spc="80" dirty="0">
                <a:solidFill>
                  <a:schemeClr val="tx1"/>
                </a:solidFill>
                <a:latin typeface="Arial MT"/>
                <a:cs typeface="Arial MT"/>
                <a:sym typeface="+mn-ea"/>
              </a:rPr>
              <a:t> </a:t>
            </a:r>
            <a:r>
              <a:rPr sz="2800" b="1" spc="100" dirty="0">
                <a:solidFill>
                  <a:schemeClr val="tx1"/>
                </a:solidFill>
                <a:latin typeface="Arial MT"/>
                <a:cs typeface="Arial MT"/>
                <a:sym typeface="+mn-ea"/>
              </a:rPr>
              <a:t>Pengukuran</a:t>
            </a:r>
            <a:r>
              <a:rPr sz="2800" b="1" spc="85" dirty="0">
                <a:solidFill>
                  <a:schemeClr val="tx1"/>
                </a:solidFill>
                <a:latin typeface="Arial MT"/>
                <a:cs typeface="Arial MT"/>
                <a:sym typeface="+mn-ea"/>
              </a:rPr>
              <a:t> </a:t>
            </a:r>
            <a:r>
              <a:rPr sz="2800" b="1" spc="80" dirty="0">
                <a:solidFill>
                  <a:schemeClr val="tx1"/>
                </a:solidFill>
                <a:latin typeface="Arial MT"/>
                <a:cs typeface="Arial MT"/>
                <a:sym typeface="+mn-ea"/>
              </a:rPr>
              <a:t>Indeks </a:t>
            </a:r>
            <a:r>
              <a:rPr sz="2800" b="1" spc="95" dirty="0">
                <a:solidFill>
                  <a:schemeClr val="tx1"/>
                </a:solidFill>
                <a:latin typeface="Arial MT"/>
                <a:cs typeface="Arial MT"/>
                <a:sym typeface="+mn-ea"/>
              </a:rPr>
              <a:t>Keinsinyuran</a:t>
            </a:r>
            <a:r>
              <a:rPr sz="2800" b="1" spc="85" dirty="0">
                <a:solidFill>
                  <a:schemeClr val="tx1"/>
                </a:solidFill>
                <a:latin typeface="Arial MT"/>
                <a:cs typeface="Arial MT"/>
                <a:sym typeface="+mn-ea"/>
              </a:rPr>
              <a:t> </a:t>
            </a:r>
            <a:r>
              <a:rPr sz="2800" b="1" spc="-25" dirty="0">
                <a:solidFill>
                  <a:schemeClr val="tx1"/>
                </a:solidFill>
                <a:latin typeface="Arial MT"/>
                <a:cs typeface="Arial MT"/>
                <a:sym typeface="+mn-ea"/>
              </a:rPr>
              <a:t>PII</a:t>
            </a:r>
            <a:endParaRPr lang="en-US" sz="2800" b="1" spc="-25" dirty="0">
              <a:solidFill>
                <a:schemeClr val="tx1"/>
              </a:solidFill>
              <a:latin typeface="Arial MT"/>
              <a:cs typeface="Arial MT"/>
              <a:sym typeface="+mn-e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1" cstate="print"/>
          <a:stretch>
            <a:fillRect/>
          </a:stretch>
        </p:blipFill>
        <p:spPr>
          <a:xfrm>
            <a:off x="-152119" y="-342900"/>
            <a:ext cx="18280369" cy="10287000"/>
          </a:xfrm>
          <a:prstGeom prst="rect">
            <a:avLst/>
          </a:prstGeom>
        </p:spPr>
      </p:pic>
      <p:sp>
        <p:nvSpPr>
          <p:cNvPr id="3" name="object 3"/>
          <p:cNvSpPr txBox="1"/>
          <p:nvPr/>
        </p:nvSpPr>
        <p:spPr>
          <a:xfrm>
            <a:off x="1234035" y="1409725"/>
            <a:ext cx="13660119" cy="443230"/>
          </a:xfrm>
          <a:prstGeom prst="rect">
            <a:avLst/>
          </a:prstGeom>
        </p:spPr>
        <p:txBody>
          <a:bodyPr vert="horz" wrap="square" lIns="0" tIns="12700" rIns="0" bIns="0" rtlCol="0">
            <a:spAutoFit/>
          </a:bodyPr>
          <a:lstStyle/>
          <a:p>
            <a:pPr marL="12700">
              <a:lnSpc>
                <a:spcPct val="100000"/>
              </a:lnSpc>
              <a:spcBef>
                <a:spcPts val="100"/>
              </a:spcBef>
            </a:pPr>
            <a:r>
              <a:rPr sz="2800" b="1" spc="229" dirty="0">
                <a:solidFill>
                  <a:schemeClr val="tx1"/>
                </a:solidFill>
                <a:latin typeface="Arial MT"/>
                <a:cs typeface="Arial MT"/>
              </a:rPr>
              <a:t>Metodologi</a:t>
            </a:r>
            <a:r>
              <a:rPr sz="2800" b="1" spc="80" dirty="0">
                <a:solidFill>
                  <a:schemeClr val="tx1"/>
                </a:solidFill>
                <a:latin typeface="Arial MT"/>
                <a:cs typeface="Arial MT"/>
              </a:rPr>
              <a:t> </a:t>
            </a:r>
            <a:r>
              <a:rPr sz="2800" b="1" spc="100" dirty="0">
                <a:solidFill>
                  <a:schemeClr val="tx1"/>
                </a:solidFill>
                <a:latin typeface="Arial MT"/>
                <a:cs typeface="Arial MT"/>
              </a:rPr>
              <a:t>Pengukuran</a:t>
            </a:r>
            <a:r>
              <a:rPr sz="2800" b="1" spc="85" dirty="0">
                <a:solidFill>
                  <a:schemeClr val="tx1"/>
                </a:solidFill>
                <a:latin typeface="Arial MT"/>
                <a:cs typeface="Arial MT"/>
              </a:rPr>
              <a:t> </a:t>
            </a:r>
            <a:r>
              <a:rPr sz="2800" b="1" spc="80" dirty="0">
                <a:solidFill>
                  <a:schemeClr val="tx1"/>
                </a:solidFill>
                <a:latin typeface="Arial MT"/>
                <a:cs typeface="Arial MT"/>
              </a:rPr>
              <a:t>Indeks </a:t>
            </a:r>
            <a:r>
              <a:rPr sz="2800" b="1" spc="95" dirty="0">
                <a:solidFill>
                  <a:schemeClr val="tx1"/>
                </a:solidFill>
                <a:latin typeface="Arial MT"/>
                <a:cs typeface="Arial MT"/>
              </a:rPr>
              <a:t>Keinsinyuran</a:t>
            </a:r>
            <a:r>
              <a:rPr sz="2800" b="1" spc="85" dirty="0">
                <a:solidFill>
                  <a:schemeClr val="tx1"/>
                </a:solidFill>
                <a:latin typeface="Arial MT"/>
                <a:cs typeface="Arial MT"/>
              </a:rPr>
              <a:t> </a:t>
            </a:r>
            <a:r>
              <a:rPr sz="2800" b="1" spc="-25" dirty="0">
                <a:solidFill>
                  <a:schemeClr val="tx1"/>
                </a:solidFill>
                <a:latin typeface="Arial MT"/>
                <a:cs typeface="Arial MT"/>
              </a:rPr>
              <a:t>PII</a:t>
            </a:r>
            <a:r>
              <a:rPr sz="2400" b="1" spc="-10" dirty="0">
                <a:solidFill>
                  <a:schemeClr val="tx1"/>
                </a:solidFill>
                <a:latin typeface="Arial MT"/>
                <a:cs typeface="Arial MT"/>
              </a:rPr>
              <a:t>N</a:t>
            </a:r>
            <a:endParaRPr sz="2400" b="1" spc="-10" dirty="0">
              <a:solidFill>
                <a:schemeClr val="tx1"/>
              </a:solidFill>
              <a:latin typeface="Arial MT"/>
              <a:cs typeface="Arial MT"/>
            </a:endParaRPr>
          </a:p>
        </p:txBody>
      </p:sp>
      <p:sp>
        <p:nvSpPr>
          <p:cNvPr id="4" name="object 4"/>
          <p:cNvSpPr txBox="1">
            <a:spLocks noGrp="1"/>
          </p:cNvSpPr>
          <p:nvPr>
            <p:ph type="title"/>
          </p:nvPr>
        </p:nvSpPr>
        <p:spPr>
          <a:xfrm>
            <a:off x="276225" y="635000"/>
            <a:ext cx="17756505" cy="694055"/>
          </a:xfrm>
          <a:prstGeom prst="rect">
            <a:avLst/>
          </a:prstGeom>
        </p:spPr>
        <p:txBody>
          <a:bodyPr vert="horz" wrap="square" lIns="0" tIns="12065" rIns="0" bIns="0" rtlCol="0">
            <a:spAutoFit/>
          </a:bodyPr>
          <a:lstStyle/>
          <a:p>
            <a:pPr marL="12700">
              <a:lnSpc>
                <a:spcPct val="100000"/>
              </a:lnSpc>
              <a:spcBef>
                <a:spcPts val="95"/>
              </a:spcBef>
            </a:pPr>
            <a:r>
              <a:rPr lang="en-US" sz="6825" spc="-37" baseline="-3000" dirty="0">
                <a:solidFill>
                  <a:srgbClr val="040E0C"/>
                </a:solidFill>
                <a:latin typeface="Microsoft JhengHei UI" panose="020B0604030504040204" charset="-120"/>
                <a:cs typeface="Microsoft JhengHei UI" panose="020B0604030504040204" charset="-120"/>
              </a:rPr>
              <a:t>2</a:t>
            </a:r>
            <a:r>
              <a:rPr sz="6825" spc="-37" baseline="-3000" dirty="0">
                <a:solidFill>
                  <a:srgbClr val="040E0C"/>
                </a:solidFill>
                <a:latin typeface="Microsoft JhengHei UI" panose="020B0604030504040204" charset="-120"/>
                <a:cs typeface="Microsoft JhengHei UI" panose="020B0604030504040204" charset="-120"/>
              </a:rPr>
              <a:t>.</a:t>
            </a:r>
            <a:r>
              <a:rPr sz="6825" spc="-532" baseline="-3000" dirty="0">
                <a:solidFill>
                  <a:srgbClr val="040E0C"/>
                </a:solidFill>
                <a:latin typeface="Microsoft JhengHei UI" panose="020B0604030504040204" charset="-120"/>
                <a:cs typeface="Microsoft JhengHei UI" panose="020B0604030504040204" charset="-120"/>
              </a:rPr>
              <a:t> </a:t>
            </a:r>
            <a:r>
              <a:rPr lang="en-US" sz="6825" spc="-532" baseline="-3000" dirty="0">
                <a:solidFill>
                  <a:srgbClr val="040E0C"/>
                </a:solidFill>
                <a:latin typeface="Microsoft JhengHei UI" panose="020B0604030504040204" charset="-120"/>
                <a:cs typeface="Microsoft JhengHei UI" panose="020B0604030504040204" charset="-120"/>
              </a:rPr>
              <a:t>     </a:t>
            </a:r>
            <a:r>
              <a:rPr sz="4350" spc="-20" dirty="0">
                <a:solidFill>
                  <a:srgbClr val="040E0C"/>
                </a:solidFill>
              </a:rPr>
              <a:t>LATAR</a:t>
            </a:r>
            <a:r>
              <a:rPr sz="4350" spc="-355" dirty="0">
                <a:solidFill>
                  <a:srgbClr val="040E0C"/>
                </a:solidFill>
              </a:rPr>
              <a:t> </a:t>
            </a:r>
            <a:r>
              <a:rPr sz="4350" spc="-40" dirty="0">
                <a:solidFill>
                  <a:srgbClr val="040E0C"/>
                </a:solidFill>
              </a:rPr>
              <a:t>BELAKANG</a:t>
            </a:r>
            <a:r>
              <a:rPr sz="4350" spc="-305" dirty="0">
                <a:solidFill>
                  <a:srgbClr val="040E0C"/>
                </a:solidFill>
              </a:rPr>
              <a:t> </a:t>
            </a:r>
            <a:r>
              <a:rPr sz="4350" dirty="0">
                <a:solidFill>
                  <a:srgbClr val="040E0C"/>
                </a:solidFill>
              </a:rPr>
              <a:t>DAN</a:t>
            </a:r>
            <a:r>
              <a:rPr sz="4350" spc="-260" dirty="0">
                <a:solidFill>
                  <a:srgbClr val="040E0C"/>
                </a:solidFill>
              </a:rPr>
              <a:t> </a:t>
            </a:r>
            <a:r>
              <a:rPr sz="4350" spc="-85" dirty="0">
                <a:solidFill>
                  <a:srgbClr val="040E0C"/>
                </a:solidFill>
              </a:rPr>
              <a:t>KONSEP</a:t>
            </a:r>
            <a:r>
              <a:rPr sz="4350" spc="-265" dirty="0">
                <a:solidFill>
                  <a:srgbClr val="040E0C"/>
                </a:solidFill>
              </a:rPr>
              <a:t> </a:t>
            </a:r>
            <a:r>
              <a:rPr sz="4350" spc="-254" dirty="0">
                <a:solidFill>
                  <a:srgbClr val="040E0C"/>
                </a:solidFill>
              </a:rPr>
              <a:t>INDEKS</a:t>
            </a:r>
            <a:r>
              <a:rPr sz="4350" spc="-185" dirty="0">
                <a:solidFill>
                  <a:srgbClr val="040E0C"/>
                </a:solidFill>
              </a:rPr>
              <a:t> </a:t>
            </a:r>
            <a:r>
              <a:rPr sz="4350" spc="-270" dirty="0">
                <a:solidFill>
                  <a:srgbClr val="040E0C"/>
                </a:solidFill>
              </a:rPr>
              <a:t>KEINSINYURAN</a:t>
            </a:r>
            <a:endParaRPr sz="4350">
              <a:latin typeface="Microsoft JhengHei UI" panose="020B0604030504040204" charset="-120"/>
              <a:cs typeface="Microsoft JhengHei UI" panose="020B0604030504040204" charset="-120"/>
            </a:endParaRPr>
          </a:p>
        </p:txBody>
      </p:sp>
      <p:sp>
        <p:nvSpPr>
          <p:cNvPr id="5" name="object 5"/>
          <p:cNvSpPr txBox="1"/>
          <p:nvPr/>
        </p:nvSpPr>
        <p:spPr>
          <a:xfrm>
            <a:off x="1524000" y="3009900"/>
            <a:ext cx="13714730" cy="1749425"/>
          </a:xfrm>
          <a:prstGeom prst="rect">
            <a:avLst/>
          </a:prstGeom>
        </p:spPr>
        <p:txBody>
          <a:bodyPr vert="horz" wrap="square" lIns="0" tIns="12700" rIns="0" bIns="0" rtlCol="0">
            <a:noAutofit/>
          </a:bodyPr>
          <a:lstStyle/>
          <a:p>
            <a:pPr marL="12700">
              <a:lnSpc>
                <a:spcPct val="100000"/>
              </a:lnSpc>
              <a:spcBef>
                <a:spcPts val="100"/>
              </a:spcBef>
            </a:pPr>
            <a:r>
              <a:rPr sz="4000" b="1" spc="165" dirty="0">
                <a:solidFill>
                  <a:srgbClr val="FFFFFF"/>
                </a:solidFill>
                <a:latin typeface="Arial" panose="020B0604020202020204"/>
                <a:cs typeface="Arial" panose="020B0604020202020204"/>
              </a:rPr>
              <a:t>V</a:t>
            </a:r>
            <a:r>
              <a:rPr lang="en-US" altLang="en-US" sz="4000" b="1" spc="165" dirty="0">
                <a:solidFill>
                  <a:srgbClr val="FFFFFF"/>
                </a:solidFill>
                <a:latin typeface="Arial" panose="020B0604020202020204"/>
                <a:cs typeface="Arial" panose="020B0604020202020204"/>
              </a:rPr>
              <a:t>I</a:t>
            </a:r>
            <a:r>
              <a:rPr sz="4000" b="1" spc="165" dirty="0">
                <a:solidFill>
                  <a:srgbClr val="FFFFFF"/>
                </a:solidFill>
                <a:latin typeface="Arial" panose="020B0604020202020204"/>
                <a:cs typeface="Arial" panose="020B0604020202020204"/>
              </a:rPr>
              <a:t>.</a:t>
            </a:r>
            <a:r>
              <a:rPr sz="4000" b="1" spc="90" dirty="0">
                <a:solidFill>
                  <a:srgbClr val="FFFFFF"/>
                </a:solidFill>
                <a:latin typeface="Arial" panose="020B0604020202020204"/>
                <a:cs typeface="Arial" panose="020B0604020202020204"/>
              </a:rPr>
              <a:t> </a:t>
            </a:r>
            <a:r>
              <a:rPr lang="en-US" altLang="en-US" sz="4000" b="1" spc="90" dirty="0">
                <a:solidFill>
                  <a:srgbClr val="FFFFFF"/>
                </a:solidFill>
                <a:latin typeface="Arial" panose="020B0604020202020204"/>
                <a:cs typeface="Arial" panose="020B0604020202020204"/>
              </a:rPr>
              <a:t>PEMBOBOTAN</a:t>
            </a:r>
            <a:endParaRPr sz="4000">
              <a:latin typeface="Arial" panose="020B0604020202020204"/>
              <a:cs typeface="Arial" panose="020B0604020202020204"/>
            </a:endParaRPr>
          </a:p>
          <a:p>
            <a:pPr marL="12700" marR="5080">
              <a:lnSpc>
                <a:spcPct val="150000"/>
              </a:lnSpc>
              <a:spcBef>
                <a:spcPts val="1000"/>
              </a:spcBef>
              <a:spcAft>
                <a:spcPts val="0"/>
              </a:spcAft>
            </a:pPr>
            <a:r>
              <a:rPr lang="en-US" altLang="en-US" sz="2400" spc="160" dirty="0">
                <a:solidFill>
                  <a:srgbClr val="FFFFFF"/>
                </a:solidFill>
                <a:latin typeface="Trebuchet MS" panose="020B0603020202020204"/>
                <a:cs typeface="Trebuchet MS" panose="020B0603020202020204"/>
              </a:rPr>
              <a:t>Pemb</a:t>
            </a:r>
            <a:r>
              <a:rPr sz="2400" spc="160" dirty="0">
                <a:solidFill>
                  <a:srgbClr val="FFFFFF"/>
                </a:solidFill>
                <a:latin typeface="Trebuchet MS" panose="020B0603020202020204"/>
                <a:cs typeface="Trebuchet MS" panose="020B0603020202020204"/>
              </a:rPr>
              <a:t>obot</a:t>
            </a:r>
            <a:r>
              <a:rPr lang="en-US" altLang="en-US" sz="2400" spc="160" dirty="0">
                <a:solidFill>
                  <a:srgbClr val="FFFFFF"/>
                </a:solidFill>
                <a:latin typeface="Trebuchet MS" panose="020B0603020202020204"/>
                <a:cs typeface="Trebuchet MS" panose="020B0603020202020204"/>
              </a:rPr>
              <a:t>an</a:t>
            </a:r>
            <a:r>
              <a:rPr sz="2400" spc="15" dirty="0">
                <a:solidFill>
                  <a:srgbClr val="FFFFFF"/>
                </a:solidFill>
                <a:latin typeface="Trebuchet MS" panose="020B0603020202020204"/>
                <a:cs typeface="Trebuchet MS" panose="020B0603020202020204"/>
              </a:rPr>
              <a:t> </a:t>
            </a:r>
            <a:r>
              <a:rPr sz="2400" spc="300" dirty="0">
                <a:solidFill>
                  <a:srgbClr val="FFFFFF"/>
                </a:solidFill>
                <a:latin typeface="Trebuchet MS" panose="020B0603020202020204"/>
                <a:cs typeface="Trebuchet MS" panose="020B0603020202020204"/>
              </a:rPr>
              <a:t>pada</a:t>
            </a:r>
            <a:r>
              <a:rPr sz="2400" spc="15" dirty="0">
                <a:solidFill>
                  <a:srgbClr val="FFFFFF"/>
                </a:solidFill>
                <a:latin typeface="Trebuchet MS" panose="020B0603020202020204"/>
                <a:cs typeface="Trebuchet MS" panose="020B0603020202020204"/>
              </a:rPr>
              <a:t> </a:t>
            </a:r>
            <a:r>
              <a:rPr sz="2400" spc="140" dirty="0">
                <a:solidFill>
                  <a:srgbClr val="FFFFFF"/>
                </a:solidFill>
                <a:latin typeface="Trebuchet MS" panose="020B0603020202020204"/>
                <a:cs typeface="Trebuchet MS" panose="020B0603020202020204"/>
              </a:rPr>
              <a:t>masing-</a:t>
            </a:r>
            <a:r>
              <a:rPr sz="2400" spc="130" dirty="0">
                <a:solidFill>
                  <a:srgbClr val="FFFFFF"/>
                </a:solidFill>
                <a:latin typeface="Trebuchet MS" panose="020B0603020202020204"/>
                <a:cs typeface="Trebuchet MS" panose="020B0603020202020204"/>
              </a:rPr>
              <a:t>masing</a:t>
            </a:r>
            <a:r>
              <a:rPr sz="2400" spc="20" dirty="0">
                <a:solidFill>
                  <a:srgbClr val="FFFFFF"/>
                </a:solidFill>
                <a:latin typeface="Trebuchet MS" panose="020B0603020202020204"/>
                <a:cs typeface="Trebuchet MS" panose="020B0603020202020204"/>
              </a:rPr>
              <a:t> </a:t>
            </a:r>
            <a:r>
              <a:rPr lang="en-US" altLang="en-US" sz="2400" spc="20" dirty="0">
                <a:solidFill>
                  <a:srgbClr val="FFFFFF"/>
                </a:solidFill>
                <a:latin typeface="Trebuchet MS" panose="020B0603020202020204"/>
                <a:cs typeface="Trebuchet MS" panose="020B0603020202020204"/>
              </a:rPr>
              <a:t>Organisasi Perangkat Daerah (</a:t>
            </a:r>
            <a:r>
              <a:rPr lang="en-US" altLang="en-US" sz="2400" spc="235" dirty="0">
                <a:solidFill>
                  <a:srgbClr val="FFFFFF"/>
                </a:solidFill>
                <a:latin typeface="Trebuchet MS" panose="020B0603020202020204"/>
                <a:cs typeface="Trebuchet MS" panose="020B0603020202020204"/>
              </a:rPr>
              <a:t>OPD)</a:t>
            </a:r>
            <a:r>
              <a:rPr sz="2400" spc="15" dirty="0">
                <a:solidFill>
                  <a:srgbClr val="FFFFFF"/>
                </a:solidFill>
                <a:latin typeface="Trebuchet MS" panose="020B0603020202020204"/>
                <a:cs typeface="Trebuchet MS" panose="020B0603020202020204"/>
              </a:rPr>
              <a:t> </a:t>
            </a:r>
            <a:r>
              <a:rPr sz="2400" spc="60" dirty="0">
                <a:solidFill>
                  <a:srgbClr val="FFFFFF"/>
                </a:solidFill>
                <a:latin typeface="Trebuchet MS" panose="020B0603020202020204"/>
                <a:cs typeface="Trebuchet MS" panose="020B0603020202020204"/>
              </a:rPr>
              <a:t>ditentukan</a:t>
            </a:r>
            <a:r>
              <a:rPr sz="2400" spc="15" dirty="0">
                <a:solidFill>
                  <a:srgbClr val="FFFFFF"/>
                </a:solidFill>
                <a:latin typeface="Trebuchet MS" panose="020B0603020202020204"/>
                <a:cs typeface="Trebuchet MS" panose="020B0603020202020204"/>
              </a:rPr>
              <a:t> </a:t>
            </a:r>
            <a:r>
              <a:rPr sz="2400" spc="155" dirty="0">
                <a:solidFill>
                  <a:srgbClr val="FFFFFF"/>
                </a:solidFill>
                <a:latin typeface="Trebuchet MS" panose="020B0603020202020204"/>
                <a:cs typeface="Trebuchet MS" panose="020B0603020202020204"/>
              </a:rPr>
              <a:t>berdasarkan</a:t>
            </a:r>
            <a:r>
              <a:rPr sz="2400" spc="20" dirty="0">
                <a:solidFill>
                  <a:srgbClr val="FFFFFF"/>
                </a:solidFill>
                <a:latin typeface="Trebuchet MS" panose="020B0603020202020204"/>
                <a:cs typeface="Trebuchet MS" panose="020B0603020202020204"/>
              </a:rPr>
              <a:t> </a:t>
            </a:r>
            <a:r>
              <a:rPr sz="2400" spc="50" dirty="0">
                <a:solidFill>
                  <a:srgbClr val="FFFFFF"/>
                </a:solidFill>
                <a:latin typeface="Trebuchet MS" panose="020B0603020202020204"/>
                <a:cs typeface="Trebuchet MS" panose="020B0603020202020204"/>
              </a:rPr>
              <a:t>hasil</a:t>
            </a:r>
            <a:r>
              <a:rPr sz="2400" spc="15" dirty="0">
                <a:solidFill>
                  <a:srgbClr val="FFFFFF"/>
                </a:solidFill>
                <a:latin typeface="Trebuchet MS" panose="020B0603020202020204"/>
                <a:cs typeface="Trebuchet MS" panose="020B0603020202020204"/>
              </a:rPr>
              <a:t> </a:t>
            </a:r>
            <a:r>
              <a:rPr sz="2400" spc="-10" dirty="0">
                <a:solidFill>
                  <a:srgbClr val="FFFFFF"/>
                </a:solidFill>
                <a:latin typeface="Trebuchet MS" panose="020B0603020202020204"/>
                <a:cs typeface="Trebuchet MS" panose="020B0603020202020204"/>
              </a:rPr>
              <a:t>survei </a:t>
            </a:r>
            <a:r>
              <a:rPr lang="en-US" altLang="en-US" sz="2400" spc="-10" dirty="0">
                <a:solidFill>
                  <a:srgbClr val="FFFFFF"/>
                </a:solidFill>
                <a:latin typeface="Trebuchet MS" panose="020B0603020202020204"/>
                <a:cs typeface="Trebuchet MS" panose="020B0603020202020204"/>
              </a:rPr>
              <a:t> </a:t>
            </a:r>
            <a:r>
              <a:rPr sz="2400" spc="140" dirty="0">
                <a:solidFill>
                  <a:srgbClr val="FFFFFF"/>
                </a:solidFill>
                <a:latin typeface="Trebuchet MS" panose="020B0603020202020204"/>
                <a:cs typeface="Trebuchet MS" panose="020B0603020202020204"/>
              </a:rPr>
              <a:t>lapangan</a:t>
            </a:r>
            <a:r>
              <a:rPr lang="en-US" altLang="en-US" sz="2400" spc="140" dirty="0">
                <a:solidFill>
                  <a:srgbClr val="FFFFFF"/>
                </a:solidFill>
                <a:latin typeface="Trebuchet MS" panose="020B0603020202020204"/>
                <a:cs typeface="Trebuchet MS" panose="020B0603020202020204"/>
              </a:rPr>
              <a:t> atas</a:t>
            </a:r>
            <a:r>
              <a:rPr sz="2400" spc="15" dirty="0">
                <a:solidFill>
                  <a:srgbClr val="FFFFFF"/>
                </a:solidFill>
                <a:latin typeface="Trebuchet MS" panose="020B0603020202020204"/>
                <a:cs typeface="Trebuchet MS" panose="020B0603020202020204"/>
              </a:rPr>
              <a:t> </a:t>
            </a:r>
            <a:r>
              <a:rPr sz="2400" spc="75" dirty="0">
                <a:solidFill>
                  <a:srgbClr val="FFFFFF"/>
                </a:solidFill>
                <a:latin typeface="Trebuchet MS" panose="020B0603020202020204"/>
                <a:cs typeface="Trebuchet MS" panose="020B0603020202020204"/>
              </a:rPr>
              <a:t>komposisi</a:t>
            </a:r>
            <a:r>
              <a:rPr sz="2400" spc="20" dirty="0">
                <a:solidFill>
                  <a:srgbClr val="FFFFFF"/>
                </a:solidFill>
                <a:latin typeface="Trebuchet MS" panose="020B0603020202020204"/>
                <a:cs typeface="Trebuchet MS" panose="020B0603020202020204"/>
              </a:rPr>
              <a:t> </a:t>
            </a:r>
            <a:r>
              <a:rPr lang="en-US" altLang="en-US" sz="2400" spc="20" dirty="0">
                <a:solidFill>
                  <a:srgbClr val="FFFFFF"/>
                </a:solidFill>
                <a:latin typeface="Trebuchet MS" panose="020B0603020202020204"/>
                <a:cs typeface="Trebuchet MS" panose="020B0603020202020204"/>
              </a:rPr>
              <a:t>Tenaga Ahli </a:t>
            </a:r>
            <a:r>
              <a:rPr sz="2400" spc="204" dirty="0">
                <a:solidFill>
                  <a:srgbClr val="FFFFFF"/>
                </a:solidFill>
                <a:latin typeface="Trebuchet MS" panose="020B0603020202020204"/>
                <a:cs typeface="Trebuchet MS" panose="020B0603020202020204"/>
              </a:rPr>
              <a:t>ASN</a:t>
            </a:r>
            <a:r>
              <a:rPr sz="2400" spc="15" dirty="0">
                <a:solidFill>
                  <a:srgbClr val="FFFFFF"/>
                </a:solidFill>
                <a:latin typeface="Trebuchet MS" panose="020B0603020202020204"/>
                <a:cs typeface="Trebuchet MS" panose="020B0603020202020204"/>
              </a:rPr>
              <a:t> </a:t>
            </a:r>
            <a:r>
              <a:rPr sz="2400" spc="114" dirty="0">
                <a:solidFill>
                  <a:srgbClr val="FFFFFF"/>
                </a:solidFill>
                <a:latin typeface="Trebuchet MS" panose="020B0603020202020204"/>
                <a:cs typeface="Trebuchet MS" panose="020B0603020202020204"/>
              </a:rPr>
              <a:t>di</a:t>
            </a:r>
            <a:r>
              <a:rPr sz="2400" spc="20" dirty="0">
                <a:solidFill>
                  <a:srgbClr val="FFFFFF"/>
                </a:solidFill>
                <a:latin typeface="Trebuchet MS" panose="020B0603020202020204"/>
                <a:cs typeface="Trebuchet MS" panose="020B0603020202020204"/>
              </a:rPr>
              <a:t> </a:t>
            </a:r>
            <a:r>
              <a:rPr lang="en-US" altLang="en-US" sz="2400" spc="20" dirty="0">
                <a:solidFill>
                  <a:srgbClr val="FFFFFF"/>
                </a:solidFill>
                <a:latin typeface="Trebuchet MS" panose="020B0603020202020204"/>
                <a:cs typeface="Trebuchet MS" panose="020B0603020202020204"/>
              </a:rPr>
              <a:t>masing-masing </a:t>
            </a:r>
            <a:r>
              <a:rPr lang="en-US" altLang="en-US" sz="2400" spc="135" dirty="0">
                <a:solidFill>
                  <a:srgbClr val="FFFFFF"/>
                </a:solidFill>
                <a:latin typeface="Trebuchet MS" panose="020B0603020202020204"/>
                <a:cs typeface="Trebuchet MS" panose="020B0603020202020204"/>
              </a:rPr>
              <a:t>OPD.</a:t>
            </a:r>
            <a:endParaRPr lang="en-US" altLang="en-US" sz="2400" spc="135" dirty="0">
              <a:solidFill>
                <a:srgbClr val="FFFFFF"/>
              </a:solidFill>
              <a:latin typeface="Trebuchet MS" panose="020B0603020202020204"/>
              <a:cs typeface="Trebuchet MS" panose="020B0603020202020204"/>
            </a:endParaRPr>
          </a:p>
        </p:txBody>
      </p:sp>
      <p:sp>
        <p:nvSpPr>
          <p:cNvPr id="6" name="object 6"/>
          <p:cNvSpPr txBox="1"/>
          <p:nvPr/>
        </p:nvSpPr>
        <p:spPr>
          <a:xfrm>
            <a:off x="2209800" y="7505700"/>
            <a:ext cx="14962505" cy="861060"/>
          </a:xfrm>
          <a:prstGeom prst="rect">
            <a:avLst/>
          </a:prstGeom>
        </p:spPr>
        <p:txBody>
          <a:bodyPr vert="horz" wrap="square" lIns="0" tIns="12700" rIns="0" bIns="0" rtlCol="0">
            <a:spAutoFit/>
          </a:bodyPr>
          <a:lstStyle/>
          <a:p>
            <a:pPr marL="12700" marR="5080">
              <a:lnSpc>
                <a:spcPct val="115000"/>
              </a:lnSpc>
              <a:spcBef>
                <a:spcPts val="100"/>
              </a:spcBef>
            </a:pPr>
            <a:r>
              <a:rPr sz="2400" spc="130" dirty="0">
                <a:solidFill>
                  <a:srgbClr val="FFFFFF"/>
                </a:solidFill>
                <a:latin typeface="Trebuchet MS" panose="020B0603020202020204"/>
                <a:cs typeface="Trebuchet MS" panose="020B0603020202020204"/>
              </a:rPr>
              <a:t>Rasio</a:t>
            </a:r>
            <a:r>
              <a:rPr sz="2400" spc="15" dirty="0">
                <a:solidFill>
                  <a:srgbClr val="FFFFFF"/>
                </a:solidFill>
                <a:latin typeface="Trebuchet MS" panose="020B0603020202020204"/>
                <a:cs typeface="Trebuchet MS" panose="020B0603020202020204"/>
              </a:rPr>
              <a:t> </a:t>
            </a:r>
            <a:r>
              <a:rPr sz="2400" dirty="0">
                <a:solidFill>
                  <a:srgbClr val="FFFFFF"/>
                </a:solidFill>
                <a:latin typeface="Trebuchet MS" panose="020B0603020202020204"/>
                <a:cs typeface="Trebuchet MS" panose="020B0603020202020204"/>
              </a:rPr>
              <a:t>jumlah</a:t>
            </a:r>
            <a:r>
              <a:rPr sz="2400" spc="15" dirty="0">
                <a:solidFill>
                  <a:srgbClr val="FFFFFF"/>
                </a:solidFill>
                <a:latin typeface="Trebuchet MS" panose="020B0603020202020204"/>
                <a:cs typeface="Trebuchet MS" panose="020B0603020202020204"/>
              </a:rPr>
              <a:t> </a:t>
            </a:r>
            <a:r>
              <a:rPr sz="2400" spc="190" dirty="0">
                <a:solidFill>
                  <a:srgbClr val="FFFFFF"/>
                </a:solidFill>
                <a:latin typeface="Trebuchet MS" panose="020B0603020202020204"/>
                <a:cs typeface="Trebuchet MS" panose="020B0603020202020204"/>
              </a:rPr>
              <a:t>Tenaga</a:t>
            </a:r>
            <a:r>
              <a:rPr sz="2400" spc="15" dirty="0">
                <a:solidFill>
                  <a:srgbClr val="FFFFFF"/>
                </a:solidFill>
                <a:latin typeface="Trebuchet MS" panose="020B0603020202020204"/>
                <a:cs typeface="Trebuchet MS" panose="020B0603020202020204"/>
              </a:rPr>
              <a:t> </a:t>
            </a:r>
            <a:r>
              <a:rPr sz="2400" dirty="0">
                <a:solidFill>
                  <a:srgbClr val="FFFFFF"/>
                </a:solidFill>
                <a:latin typeface="Trebuchet MS" panose="020B0603020202020204"/>
                <a:cs typeface="Trebuchet MS" panose="020B0603020202020204"/>
              </a:rPr>
              <a:t>Ahli</a:t>
            </a:r>
            <a:r>
              <a:rPr sz="2400" spc="20" dirty="0">
                <a:solidFill>
                  <a:srgbClr val="FFFFFF"/>
                </a:solidFill>
                <a:latin typeface="Trebuchet MS" panose="020B0603020202020204"/>
                <a:cs typeface="Trebuchet MS" panose="020B0603020202020204"/>
              </a:rPr>
              <a:t> </a:t>
            </a:r>
            <a:r>
              <a:rPr sz="2400" dirty="0">
                <a:solidFill>
                  <a:srgbClr val="FFFFFF"/>
                </a:solidFill>
                <a:latin typeface="Trebuchet MS" panose="020B0603020202020204"/>
                <a:cs typeface="Trebuchet MS" panose="020B0603020202020204"/>
              </a:rPr>
              <a:t>Teknik</a:t>
            </a:r>
            <a:r>
              <a:rPr sz="2400" spc="15" dirty="0">
                <a:solidFill>
                  <a:srgbClr val="FFFFFF"/>
                </a:solidFill>
                <a:latin typeface="Trebuchet MS" panose="020B0603020202020204"/>
                <a:cs typeface="Trebuchet MS" panose="020B0603020202020204"/>
              </a:rPr>
              <a:t> </a:t>
            </a:r>
            <a:r>
              <a:rPr sz="2400" spc="204" dirty="0">
                <a:solidFill>
                  <a:srgbClr val="FFFFFF"/>
                </a:solidFill>
                <a:latin typeface="Trebuchet MS" panose="020B0603020202020204"/>
                <a:cs typeface="Trebuchet MS" panose="020B0603020202020204"/>
              </a:rPr>
              <a:t>ASN</a:t>
            </a:r>
            <a:r>
              <a:rPr sz="2400" spc="15" dirty="0">
                <a:solidFill>
                  <a:srgbClr val="FFFFFF"/>
                </a:solidFill>
                <a:latin typeface="Trebuchet MS" panose="020B0603020202020204"/>
                <a:cs typeface="Trebuchet MS" panose="020B0603020202020204"/>
              </a:rPr>
              <a:t> </a:t>
            </a:r>
            <a:r>
              <a:rPr sz="2400" spc="114" dirty="0">
                <a:solidFill>
                  <a:srgbClr val="FFFFFF"/>
                </a:solidFill>
                <a:latin typeface="Trebuchet MS" panose="020B0603020202020204"/>
                <a:cs typeface="Trebuchet MS" panose="020B0603020202020204"/>
              </a:rPr>
              <a:t>di</a:t>
            </a:r>
            <a:r>
              <a:rPr sz="2400" spc="15" dirty="0">
                <a:solidFill>
                  <a:srgbClr val="FFFFFF"/>
                </a:solidFill>
                <a:latin typeface="Trebuchet MS" panose="020B0603020202020204"/>
                <a:cs typeface="Trebuchet MS" panose="020B0603020202020204"/>
              </a:rPr>
              <a:t> </a:t>
            </a:r>
            <a:r>
              <a:rPr sz="2400" spc="114" dirty="0">
                <a:solidFill>
                  <a:srgbClr val="FFFFFF"/>
                </a:solidFill>
                <a:latin typeface="Trebuchet MS" panose="020B0603020202020204"/>
                <a:cs typeface="Trebuchet MS" panose="020B0603020202020204"/>
              </a:rPr>
              <a:t>setiap</a:t>
            </a:r>
            <a:r>
              <a:rPr lang="en-US" altLang="en-US" sz="2400" spc="114" dirty="0">
                <a:solidFill>
                  <a:srgbClr val="FFFFFF"/>
                </a:solidFill>
                <a:latin typeface="Trebuchet MS" panose="020B0603020202020204"/>
                <a:cs typeface="Trebuchet MS" panose="020B0603020202020204"/>
              </a:rPr>
              <a:t> </a:t>
            </a:r>
            <a:r>
              <a:rPr lang="en-US" altLang="en-US" sz="2400" spc="20" dirty="0">
                <a:solidFill>
                  <a:srgbClr val="FFFFFF"/>
                </a:solidFill>
                <a:latin typeface="Trebuchet MS" panose="020B0603020202020204"/>
                <a:cs typeface="Trebuchet MS" panose="020B0603020202020204"/>
              </a:rPr>
              <a:t>OPD </a:t>
            </a:r>
            <a:r>
              <a:rPr sz="2400" spc="50" dirty="0">
                <a:solidFill>
                  <a:srgbClr val="FFFFFF"/>
                </a:solidFill>
                <a:latin typeface="Trebuchet MS" panose="020B0603020202020204"/>
                <a:cs typeface="Trebuchet MS" panose="020B0603020202020204"/>
              </a:rPr>
              <a:t>perlu</a:t>
            </a:r>
            <a:r>
              <a:rPr sz="2400" spc="20" dirty="0">
                <a:solidFill>
                  <a:srgbClr val="FFFFFF"/>
                </a:solidFill>
                <a:latin typeface="Trebuchet MS" panose="020B0603020202020204"/>
                <a:cs typeface="Trebuchet MS" panose="020B0603020202020204"/>
              </a:rPr>
              <a:t> </a:t>
            </a:r>
            <a:r>
              <a:rPr sz="2400" spc="60" dirty="0">
                <a:solidFill>
                  <a:srgbClr val="FFFFFF"/>
                </a:solidFill>
                <a:latin typeface="Trebuchet MS" panose="020B0603020202020204"/>
                <a:cs typeface="Trebuchet MS" panose="020B0603020202020204"/>
              </a:rPr>
              <a:t>dihitung</a:t>
            </a:r>
            <a:r>
              <a:rPr sz="2400" spc="15" dirty="0">
                <a:solidFill>
                  <a:srgbClr val="FFFFFF"/>
                </a:solidFill>
                <a:latin typeface="Trebuchet MS" panose="020B0603020202020204"/>
                <a:cs typeface="Trebuchet MS" panose="020B0603020202020204"/>
              </a:rPr>
              <a:t> </a:t>
            </a:r>
            <a:r>
              <a:rPr sz="2400" spc="204" dirty="0">
                <a:solidFill>
                  <a:srgbClr val="FFFFFF"/>
                </a:solidFill>
                <a:latin typeface="Trebuchet MS" panose="020B0603020202020204"/>
                <a:cs typeface="Trebuchet MS" panose="020B0603020202020204"/>
              </a:rPr>
              <a:t>dengan</a:t>
            </a:r>
            <a:r>
              <a:rPr sz="2400" spc="15" dirty="0">
                <a:solidFill>
                  <a:srgbClr val="FFFFFF"/>
                </a:solidFill>
                <a:latin typeface="Trebuchet MS" panose="020B0603020202020204"/>
                <a:cs typeface="Trebuchet MS" panose="020B0603020202020204"/>
              </a:rPr>
              <a:t> </a:t>
            </a:r>
            <a:r>
              <a:rPr sz="2400" spc="125" dirty="0">
                <a:solidFill>
                  <a:srgbClr val="FFFFFF"/>
                </a:solidFill>
                <a:latin typeface="Trebuchet MS" panose="020B0603020202020204"/>
                <a:cs typeface="Trebuchet MS" panose="020B0603020202020204"/>
              </a:rPr>
              <a:t>membandingkan </a:t>
            </a:r>
            <a:r>
              <a:rPr sz="2400" dirty="0">
                <a:solidFill>
                  <a:srgbClr val="FFFFFF"/>
                </a:solidFill>
                <a:latin typeface="Trebuchet MS" panose="020B0603020202020204"/>
                <a:cs typeface="Trebuchet MS" panose="020B0603020202020204"/>
              </a:rPr>
              <a:t>jumlah</a:t>
            </a:r>
            <a:r>
              <a:rPr sz="2400" spc="20" dirty="0">
                <a:solidFill>
                  <a:srgbClr val="FFFFFF"/>
                </a:solidFill>
                <a:latin typeface="Trebuchet MS" panose="020B0603020202020204"/>
                <a:cs typeface="Trebuchet MS" panose="020B0603020202020204"/>
              </a:rPr>
              <a:t> </a:t>
            </a:r>
            <a:r>
              <a:rPr sz="2400" spc="190" dirty="0">
                <a:solidFill>
                  <a:srgbClr val="FFFFFF"/>
                </a:solidFill>
                <a:latin typeface="Trebuchet MS" panose="020B0603020202020204"/>
                <a:cs typeface="Trebuchet MS" panose="020B0603020202020204"/>
              </a:rPr>
              <a:t>Tenaga</a:t>
            </a:r>
            <a:r>
              <a:rPr sz="2400" spc="25" dirty="0">
                <a:solidFill>
                  <a:srgbClr val="FFFFFF"/>
                </a:solidFill>
                <a:latin typeface="Trebuchet MS" panose="020B0603020202020204"/>
                <a:cs typeface="Trebuchet MS" panose="020B0603020202020204"/>
              </a:rPr>
              <a:t> </a:t>
            </a:r>
            <a:r>
              <a:rPr sz="2400" dirty="0">
                <a:solidFill>
                  <a:srgbClr val="FFFFFF"/>
                </a:solidFill>
                <a:latin typeface="Trebuchet MS" panose="020B0603020202020204"/>
                <a:cs typeface="Trebuchet MS" panose="020B0603020202020204"/>
              </a:rPr>
              <a:t>Ahli</a:t>
            </a:r>
            <a:r>
              <a:rPr sz="2400" spc="25" dirty="0">
                <a:solidFill>
                  <a:srgbClr val="FFFFFF"/>
                </a:solidFill>
                <a:latin typeface="Trebuchet MS" panose="020B0603020202020204"/>
                <a:cs typeface="Trebuchet MS" panose="020B0603020202020204"/>
              </a:rPr>
              <a:t> </a:t>
            </a:r>
            <a:r>
              <a:rPr sz="2400" dirty="0">
                <a:solidFill>
                  <a:srgbClr val="FFFFFF"/>
                </a:solidFill>
                <a:latin typeface="Trebuchet MS" panose="020B0603020202020204"/>
                <a:cs typeface="Trebuchet MS" panose="020B0603020202020204"/>
              </a:rPr>
              <a:t>Teknik</a:t>
            </a:r>
            <a:r>
              <a:rPr sz="2400" spc="25" dirty="0">
                <a:solidFill>
                  <a:srgbClr val="FFFFFF"/>
                </a:solidFill>
                <a:latin typeface="Trebuchet MS" panose="020B0603020202020204"/>
                <a:cs typeface="Trebuchet MS" panose="020B0603020202020204"/>
              </a:rPr>
              <a:t> </a:t>
            </a:r>
            <a:r>
              <a:rPr sz="2400" spc="204" dirty="0">
                <a:solidFill>
                  <a:srgbClr val="FFFFFF"/>
                </a:solidFill>
                <a:latin typeface="Trebuchet MS" panose="020B0603020202020204"/>
                <a:cs typeface="Trebuchet MS" panose="020B0603020202020204"/>
              </a:rPr>
              <a:t>ASN</a:t>
            </a:r>
            <a:r>
              <a:rPr sz="2400" spc="25" dirty="0">
                <a:solidFill>
                  <a:srgbClr val="FFFFFF"/>
                </a:solidFill>
                <a:latin typeface="Trebuchet MS" panose="020B0603020202020204"/>
                <a:cs typeface="Trebuchet MS" panose="020B0603020202020204"/>
              </a:rPr>
              <a:t> </a:t>
            </a:r>
            <a:r>
              <a:rPr sz="2400" spc="204" dirty="0">
                <a:solidFill>
                  <a:srgbClr val="FFFFFF"/>
                </a:solidFill>
                <a:latin typeface="Trebuchet MS" panose="020B0603020202020204"/>
                <a:cs typeface="Trebuchet MS" panose="020B0603020202020204"/>
              </a:rPr>
              <a:t>dengan</a:t>
            </a:r>
            <a:r>
              <a:rPr sz="2400" spc="20" dirty="0">
                <a:solidFill>
                  <a:srgbClr val="FFFFFF"/>
                </a:solidFill>
                <a:latin typeface="Trebuchet MS" panose="020B0603020202020204"/>
                <a:cs typeface="Trebuchet MS" panose="020B0603020202020204"/>
              </a:rPr>
              <a:t> </a:t>
            </a:r>
            <a:r>
              <a:rPr sz="2400" spc="60" dirty="0">
                <a:solidFill>
                  <a:srgbClr val="FFFFFF"/>
                </a:solidFill>
                <a:latin typeface="Trebuchet MS" panose="020B0603020202020204"/>
                <a:cs typeface="Trebuchet MS" panose="020B0603020202020204"/>
              </a:rPr>
              <a:t>total</a:t>
            </a:r>
            <a:r>
              <a:rPr sz="2400" spc="25" dirty="0">
                <a:solidFill>
                  <a:srgbClr val="FFFFFF"/>
                </a:solidFill>
                <a:latin typeface="Trebuchet MS" panose="020B0603020202020204"/>
                <a:cs typeface="Trebuchet MS" panose="020B0603020202020204"/>
              </a:rPr>
              <a:t> </a:t>
            </a:r>
            <a:r>
              <a:rPr sz="2400" dirty="0">
                <a:solidFill>
                  <a:srgbClr val="FFFFFF"/>
                </a:solidFill>
                <a:latin typeface="Trebuchet MS" panose="020B0603020202020204"/>
                <a:cs typeface="Trebuchet MS" panose="020B0603020202020204"/>
              </a:rPr>
              <a:t>jumlah</a:t>
            </a:r>
            <a:r>
              <a:rPr sz="2400" spc="25" dirty="0">
                <a:solidFill>
                  <a:srgbClr val="FFFFFF"/>
                </a:solidFill>
                <a:latin typeface="Trebuchet MS" panose="020B0603020202020204"/>
                <a:cs typeface="Trebuchet MS" panose="020B0603020202020204"/>
              </a:rPr>
              <a:t> </a:t>
            </a:r>
            <a:r>
              <a:rPr sz="2400" spc="190" dirty="0">
                <a:solidFill>
                  <a:srgbClr val="FFFFFF"/>
                </a:solidFill>
                <a:latin typeface="Trebuchet MS" panose="020B0603020202020204"/>
                <a:cs typeface="Trebuchet MS" panose="020B0603020202020204"/>
              </a:rPr>
              <a:t>Tenaga</a:t>
            </a:r>
            <a:r>
              <a:rPr sz="2400" spc="25" dirty="0">
                <a:solidFill>
                  <a:srgbClr val="FFFFFF"/>
                </a:solidFill>
                <a:latin typeface="Trebuchet MS" panose="020B0603020202020204"/>
                <a:cs typeface="Trebuchet MS" panose="020B0603020202020204"/>
              </a:rPr>
              <a:t> </a:t>
            </a:r>
            <a:r>
              <a:rPr sz="2400" dirty="0">
                <a:solidFill>
                  <a:srgbClr val="FFFFFF"/>
                </a:solidFill>
                <a:latin typeface="Trebuchet MS" panose="020B0603020202020204"/>
                <a:cs typeface="Trebuchet MS" panose="020B0603020202020204"/>
              </a:rPr>
              <a:t>Ahli</a:t>
            </a:r>
            <a:r>
              <a:rPr sz="2400" spc="25" dirty="0">
                <a:solidFill>
                  <a:srgbClr val="FFFFFF"/>
                </a:solidFill>
                <a:latin typeface="Trebuchet MS" panose="020B0603020202020204"/>
                <a:cs typeface="Trebuchet MS" panose="020B0603020202020204"/>
              </a:rPr>
              <a:t> </a:t>
            </a:r>
            <a:r>
              <a:rPr sz="2400" spc="204" dirty="0">
                <a:solidFill>
                  <a:srgbClr val="FFFFFF"/>
                </a:solidFill>
                <a:latin typeface="Trebuchet MS" panose="020B0603020202020204"/>
                <a:cs typeface="Trebuchet MS" panose="020B0603020202020204"/>
              </a:rPr>
              <a:t>ASN</a:t>
            </a:r>
            <a:r>
              <a:rPr sz="2400" spc="25" dirty="0">
                <a:solidFill>
                  <a:srgbClr val="FFFFFF"/>
                </a:solidFill>
                <a:latin typeface="Trebuchet MS" panose="020B0603020202020204"/>
                <a:cs typeface="Trebuchet MS" panose="020B0603020202020204"/>
              </a:rPr>
              <a:t> </a:t>
            </a:r>
            <a:r>
              <a:rPr sz="2400" dirty="0">
                <a:solidFill>
                  <a:srgbClr val="FFFFFF"/>
                </a:solidFill>
                <a:latin typeface="Trebuchet MS" panose="020B0603020202020204"/>
                <a:cs typeface="Trebuchet MS" panose="020B0603020202020204"/>
              </a:rPr>
              <a:t>(Teknik</a:t>
            </a:r>
            <a:r>
              <a:rPr sz="2400" spc="20" dirty="0">
                <a:solidFill>
                  <a:srgbClr val="FFFFFF"/>
                </a:solidFill>
                <a:latin typeface="Trebuchet MS" panose="020B0603020202020204"/>
                <a:cs typeface="Trebuchet MS" panose="020B0603020202020204"/>
              </a:rPr>
              <a:t> </a:t>
            </a:r>
            <a:r>
              <a:rPr sz="2400" spc="210" dirty="0">
                <a:solidFill>
                  <a:srgbClr val="FFFFFF"/>
                </a:solidFill>
                <a:latin typeface="Trebuchet MS" panose="020B0603020202020204"/>
                <a:cs typeface="Trebuchet MS" panose="020B0603020202020204"/>
              </a:rPr>
              <a:t>dan</a:t>
            </a:r>
            <a:r>
              <a:rPr sz="2400" spc="25" dirty="0">
                <a:solidFill>
                  <a:srgbClr val="FFFFFF"/>
                </a:solidFill>
                <a:latin typeface="Trebuchet MS" panose="020B0603020202020204"/>
                <a:cs typeface="Trebuchet MS" panose="020B0603020202020204"/>
              </a:rPr>
              <a:t> </a:t>
            </a:r>
            <a:r>
              <a:rPr sz="2400" spc="200" dirty="0">
                <a:solidFill>
                  <a:srgbClr val="FFFFFF"/>
                </a:solidFill>
                <a:latin typeface="Trebuchet MS" panose="020B0603020202020204"/>
                <a:cs typeface="Trebuchet MS" panose="020B0603020202020204"/>
              </a:rPr>
              <a:t>Non-</a:t>
            </a:r>
            <a:r>
              <a:rPr sz="2400" spc="-10" dirty="0">
                <a:solidFill>
                  <a:srgbClr val="FFFFFF"/>
                </a:solidFill>
                <a:latin typeface="Trebuchet MS" panose="020B0603020202020204"/>
                <a:cs typeface="Trebuchet MS" panose="020B0603020202020204"/>
              </a:rPr>
              <a:t>Teknik).</a:t>
            </a:r>
            <a:endParaRPr sz="2400">
              <a:latin typeface="Trebuchet MS" panose="020B0603020202020204"/>
              <a:cs typeface="Trebuchet MS" panose="020B0603020202020204"/>
            </a:endParaRPr>
          </a:p>
        </p:txBody>
      </p:sp>
      <p:sp>
        <p:nvSpPr>
          <p:cNvPr id="7" name="object 7"/>
          <p:cNvSpPr txBox="1"/>
          <p:nvPr/>
        </p:nvSpPr>
        <p:spPr>
          <a:xfrm>
            <a:off x="2209800" y="6057900"/>
            <a:ext cx="15648940" cy="1052195"/>
          </a:xfrm>
          <a:prstGeom prst="rect">
            <a:avLst/>
          </a:prstGeom>
        </p:spPr>
        <p:txBody>
          <a:bodyPr vert="horz" wrap="square" lIns="0" tIns="108585" rIns="0" bIns="0" rtlCol="0">
            <a:spAutoFit/>
          </a:bodyPr>
          <a:lstStyle/>
          <a:p>
            <a:pPr marL="844550" marR="5080" indent="-829310" defTabSz="0">
              <a:lnSpc>
                <a:spcPts val="3680"/>
              </a:lnSpc>
              <a:spcBef>
                <a:spcPts val="855"/>
              </a:spcBef>
              <a:tabLst>
                <a:tab pos="685800" algn="l"/>
              </a:tabLst>
            </a:pPr>
            <a:r>
              <a:rPr sz="3700" b="1" spc="160" dirty="0">
                <a:solidFill>
                  <a:srgbClr val="FFFFFF"/>
                </a:solidFill>
                <a:latin typeface="Arial" panose="020B0604020202020204"/>
                <a:cs typeface="Arial" panose="020B0604020202020204"/>
              </a:rPr>
              <a:t>VI</a:t>
            </a:r>
            <a:r>
              <a:rPr lang="en-US" altLang="en-US" sz="3700" b="1" spc="160" dirty="0">
                <a:solidFill>
                  <a:srgbClr val="FFFFFF"/>
                </a:solidFill>
                <a:latin typeface="Arial" panose="020B0604020202020204"/>
                <a:cs typeface="Arial" panose="020B0604020202020204"/>
              </a:rPr>
              <a:t>I</a:t>
            </a:r>
            <a:r>
              <a:rPr sz="3700" b="1" spc="160" dirty="0">
                <a:solidFill>
                  <a:srgbClr val="FFFFFF"/>
                </a:solidFill>
                <a:latin typeface="Arial" panose="020B0604020202020204"/>
                <a:cs typeface="Arial" panose="020B0604020202020204"/>
              </a:rPr>
              <a:t>.</a:t>
            </a:r>
            <a:r>
              <a:rPr sz="3700" b="1" spc="90" dirty="0">
                <a:solidFill>
                  <a:srgbClr val="FFFFFF"/>
                </a:solidFill>
                <a:latin typeface="Arial" panose="020B0604020202020204"/>
                <a:cs typeface="Arial" panose="020B0604020202020204"/>
              </a:rPr>
              <a:t> </a:t>
            </a:r>
            <a:r>
              <a:rPr sz="3700" b="1" dirty="0">
                <a:solidFill>
                  <a:srgbClr val="FFFFFF"/>
                </a:solidFill>
                <a:latin typeface="Arial" panose="020B0604020202020204"/>
                <a:cs typeface="Arial" panose="020B0604020202020204"/>
              </a:rPr>
              <a:t>Rasio</a:t>
            </a:r>
            <a:r>
              <a:rPr sz="3700" b="1" spc="95" dirty="0">
                <a:solidFill>
                  <a:srgbClr val="FFFFFF"/>
                </a:solidFill>
                <a:latin typeface="Arial" panose="020B0604020202020204"/>
                <a:cs typeface="Arial" panose="020B0604020202020204"/>
              </a:rPr>
              <a:t> </a:t>
            </a:r>
            <a:r>
              <a:rPr sz="3700" b="1" spc="85" dirty="0">
                <a:solidFill>
                  <a:srgbClr val="FFFFFF"/>
                </a:solidFill>
                <a:latin typeface="Arial" panose="020B0604020202020204"/>
                <a:cs typeface="Arial" panose="020B0604020202020204"/>
              </a:rPr>
              <a:t>Jumlah</a:t>
            </a:r>
            <a:r>
              <a:rPr sz="3700" b="1" spc="95" dirty="0">
                <a:solidFill>
                  <a:srgbClr val="FFFFFF"/>
                </a:solidFill>
                <a:latin typeface="Arial" panose="020B0604020202020204"/>
                <a:cs typeface="Arial" panose="020B0604020202020204"/>
              </a:rPr>
              <a:t> </a:t>
            </a:r>
            <a:r>
              <a:rPr sz="3700" b="1" spc="160" dirty="0">
                <a:solidFill>
                  <a:srgbClr val="FFFFFF"/>
                </a:solidFill>
                <a:latin typeface="Arial" panose="020B0604020202020204"/>
                <a:cs typeface="Arial" panose="020B0604020202020204"/>
              </a:rPr>
              <a:t>Tenaga</a:t>
            </a:r>
            <a:r>
              <a:rPr sz="3700" b="1" spc="95" dirty="0">
                <a:solidFill>
                  <a:srgbClr val="FFFFFF"/>
                </a:solidFill>
                <a:latin typeface="Arial" panose="020B0604020202020204"/>
                <a:cs typeface="Arial" panose="020B0604020202020204"/>
              </a:rPr>
              <a:t> </a:t>
            </a:r>
            <a:r>
              <a:rPr sz="3700" b="1" dirty="0">
                <a:solidFill>
                  <a:srgbClr val="FFFFFF"/>
                </a:solidFill>
                <a:latin typeface="Arial" panose="020B0604020202020204"/>
                <a:cs typeface="Arial" panose="020B0604020202020204"/>
              </a:rPr>
              <a:t>Ahli</a:t>
            </a:r>
            <a:r>
              <a:rPr sz="3700" b="1" spc="90" dirty="0">
                <a:solidFill>
                  <a:srgbClr val="FFFFFF"/>
                </a:solidFill>
                <a:latin typeface="Arial" panose="020B0604020202020204"/>
                <a:cs typeface="Arial" panose="020B0604020202020204"/>
              </a:rPr>
              <a:t> </a:t>
            </a:r>
            <a:r>
              <a:rPr sz="3700" b="1" spc="50" dirty="0">
                <a:solidFill>
                  <a:srgbClr val="FFFFFF"/>
                </a:solidFill>
                <a:latin typeface="Arial" panose="020B0604020202020204"/>
                <a:cs typeface="Arial" panose="020B0604020202020204"/>
              </a:rPr>
              <a:t>Teknik</a:t>
            </a:r>
            <a:r>
              <a:rPr sz="3700" b="1" spc="95" dirty="0">
                <a:solidFill>
                  <a:srgbClr val="FFFFFF"/>
                </a:solidFill>
                <a:latin typeface="Arial" panose="020B0604020202020204"/>
                <a:cs typeface="Arial" panose="020B0604020202020204"/>
              </a:rPr>
              <a:t> </a:t>
            </a:r>
            <a:r>
              <a:rPr sz="3700" b="1" dirty="0">
                <a:solidFill>
                  <a:srgbClr val="FFFFFF"/>
                </a:solidFill>
                <a:latin typeface="Arial" panose="020B0604020202020204"/>
                <a:cs typeface="Arial" panose="020B0604020202020204"/>
              </a:rPr>
              <a:t>ASN</a:t>
            </a:r>
            <a:r>
              <a:rPr sz="3700" b="1" spc="95" dirty="0">
                <a:solidFill>
                  <a:srgbClr val="FFFFFF"/>
                </a:solidFill>
                <a:latin typeface="Arial" panose="020B0604020202020204"/>
                <a:cs typeface="Arial" panose="020B0604020202020204"/>
              </a:rPr>
              <a:t> </a:t>
            </a:r>
            <a:r>
              <a:rPr sz="3700" b="1" spc="210" dirty="0">
                <a:solidFill>
                  <a:srgbClr val="FFFFFF"/>
                </a:solidFill>
                <a:latin typeface="Arial" panose="020B0604020202020204"/>
                <a:cs typeface="Arial" panose="020B0604020202020204"/>
              </a:rPr>
              <a:t>terhadap</a:t>
            </a:r>
            <a:r>
              <a:rPr sz="3700" b="1" spc="95" dirty="0">
                <a:solidFill>
                  <a:srgbClr val="FFFFFF"/>
                </a:solidFill>
                <a:latin typeface="Arial" panose="020B0604020202020204"/>
                <a:cs typeface="Arial" panose="020B0604020202020204"/>
              </a:rPr>
              <a:t> </a:t>
            </a:r>
            <a:r>
              <a:rPr sz="3700" b="1" spc="85" dirty="0">
                <a:solidFill>
                  <a:srgbClr val="FFFFFF"/>
                </a:solidFill>
                <a:latin typeface="Arial" panose="020B0604020202020204"/>
                <a:cs typeface="Arial" panose="020B0604020202020204"/>
              </a:rPr>
              <a:t>Jumlah</a:t>
            </a:r>
            <a:r>
              <a:rPr sz="3700" b="1" spc="95" dirty="0">
                <a:solidFill>
                  <a:srgbClr val="FFFFFF"/>
                </a:solidFill>
                <a:latin typeface="Arial" panose="020B0604020202020204"/>
                <a:cs typeface="Arial" panose="020B0604020202020204"/>
              </a:rPr>
              <a:t> </a:t>
            </a:r>
            <a:r>
              <a:rPr sz="3700" b="1" spc="85" dirty="0">
                <a:solidFill>
                  <a:srgbClr val="FFFFFF"/>
                </a:solidFill>
                <a:latin typeface="Arial" panose="020B0604020202020204"/>
                <a:cs typeface="Arial" panose="020B0604020202020204"/>
              </a:rPr>
              <a:t>Total </a:t>
            </a:r>
            <a:r>
              <a:rPr sz="3700" b="1" spc="160" dirty="0">
                <a:solidFill>
                  <a:srgbClr val="FFFFFF"/>
                </a:solidFill>
                <a:latin typeface="Arial" panose="020B0604020202020204"/>
                <a:cs typeface="Arial" panose="020B0604020202020204"/>
              </a:rPr>
              <a:t>Tenaga</a:t>
            </a:r>
            <a:r>
              <a:rPr sz="3700" b="1" spc="120" dirty="0">
                <a:solidFill>
                  <a:srgbClr val="FFFFFF"/>
                </a:solidFill>
                <a:latin typeface="Arial" panose="020B0604020202020204"/>
                <a:cs typeface="Arial" panose="020B0604020202020204"/>
              </a:rPr>
              <a:t> </a:t>
            </a:r>
            <a:r>
              <a:rPr sz="3700" b="1" dirty="0">
                <a:solidFill>
                  <a:srgbClr val="FFFFFF"/>
                </a:solidFill>
                <a:latin typeface="Arial" panose="020B0604020202020204"/>
                <a:cs typeface="Arial" panose="020B0604020202020204"/>
              </a:rPr>
              <a:t>Ahli</a:t>
            </a:r>
            <a:r>
              <a:rPr sz="3700" b="1" spc="120" dirty="0">
                <a:solidFill>
                  <a:srgbClr val="FFFFFF"/>
                </a:solidFill>
                <a:latin typeface="Arial" panose="020B0604020202020204"/>
                <a:cs typeface="Arial" panose="020B0604020202020204"/>
              </a:rPr>
              <a:t> </a:t>
            </a:r>
            <a:r>
              <a:rPr sz="3700" b="1" dirty="0">
                <a:solidFill>
                  <a:srgbClr val="FFFFFF"/>
                </a:solidFill>
                <a:latin typeface="Arial" panose="020B0604020202020204"/>
                <a:cs typeface="Arial" panose="020B0604020202020204"/>
              </a:rPr>
              <a:t>ASN</a:t>
            </a:r>
            <a:r>
              <a:rPr sz="3700" b="1" spc="120" dirty="0">
                <a:solidFill>
                  <a:srgbClr val="FFFFFF"/>
                </a:solidFill>
                <a:latin typeface="Arial" panose="020B0604020202020204"/>
                <a:cs typeface="Arial" panose="020B0604020202020204"/>
              </a:rPr>
              <a:t> </a:t>
            </a:r>
            <a:r>
              <a:rPr sz="3700" b="1" spc="95" dirty="0">
                <a:solidFill>
                  <a:srgbClr val="FFFFFF"/>
                </a:solidFill>
                <a:latin typeface="Arial" panose="020B0604020202020204"/>
                <a:cs typeface="Arial" panose="020B0604020202020204"/>
              </a:rPr>
              <a:t>(Teknik</a:t>
            </a:r>
            <a:r>
              <a:rPr sz="3700" b="1" spc="120" dirty="0">
                <a:solidFill>
                  <a:srgbClr val="FFFFFF"/>
                </a:solidFill>
                <a:latin typeface="Arial" panose="020B0604020202020204"/>
                <a:cs typeface="Arial" panose="020B0604020202020204"/>
              </a:rPr>
              <a:t> </a:t>
            </a:r>
            <a:r>
              <a:rPr sz="3700" b="1" spc="200" dirty="0">
                <a:solidFill>
                  <a:srgbClr val="FFFFFF"/>
                </a:solidFill>
                <a:latin typeface="Arial" panose="020B0604020202020204"/>
                <a:cs typeface="Arial" panose="020B0604020202020204"/>
              </a:rPr>
              <a:t>dan</a:t>
            </a:r>
            <a:r>
              <a:rPr sz="3700" b="1" spc="120" dirty="0">
                <a:solidFill>
                  <a:srgbClr val="FFFFFF"/>
                </a:solidFill>
                <a:latin typeface="Arial" panose="020B0604020202020204"/>
                <a:cs typeface="Arial" panose="020B0604020202020204"/>
              </a:rPr>
              <a:t> </a:t>
            </a:r>
            <a:r>
              <a:rPr sz="3700" b="1" spc="285" dirty="0">
                <a:solidFill>
                  <a:srgbClr val="FFFFFF"/>
                </a:solidFill>
                <a:latin typeface="Arial" panose="020B0604020202020204"/>
                <a:cs typeface="Arial" panose="020B0604020202020204"/>
              </a:rPr>
              <a:t>Non-</a:t>
            </a:r>
            <a:r>
              <a:rPr sz="3700" b="1" spc="95" dirty="0">
                <a:solidFill>
                  <a:srgbClr val="FFFFFF"/>
                </a:solidFill>
                <a:latin typeface="Arial" panose="020B0604020202020204"/>
                <a:cs typeface="Arial" panose="020B0604020202020204"/>
              </a:rPr>
              <a:t>Teknik)</a:t>
            </a:r>
            <a:r>
              <a:rPr sz="3700" b="1" spc="120" dirty="0">
                <a:solidFill>
                  <a:srgbClr val="FFFFFF"/>
                </a:solidFill>
                <a:latin typeface="Arial" panose="020B0604020202020204"/>
                <a:cs typeface="Arial" panose="020B0604020202020204"/>
              </a:rPr>
              <a:t> </a:t>
            </a:r>
            <a:r>
              <a:rPr sz="3700" b="1" spc="145" dirty="0">
                <a:solidFill>
                  <a:srgbClr val="FFFFFF"/>
                </a:solidFill>
                <a:latin typeface="Arial" panose="020B0604020202020204"/>
                <a:cs typeface="Arial" panose="020B0604020202020204"/>
              </a:rPr>
              <a:t>di</a:t>
            </a:r>
            <a:r>
              <a:rPr sz="3700" b="1" spc="120" dirty="0">
                <a:solidFill>
                  <a:srgbClr val="FFFFFF"/>
                </a:solidFill>
                <a:latin typeface="Arial" panose="020B0604020202020204"/>
                <a:cs typeface="Arial" panose="020B0604020202020204"/>
              </a:rPr>
              <a:t> </a:t>
            </a:r>
            <a:r>
              <a:rPr lang="en-US" altLang="en-US" sz="3700" b="1" spc="120" dirty="0">
                <a:solidFill>
                  <a:srgbClr val="FFFFFF"/>
                </a:solidFill>
                <a:latin typeface="Arial" panose="020B0604020202020204"/>
                <a:cs typeface="Arial" panose="020B0604020202020204"/>
              </a:rPr>
              <a:t>setiap OPD</a:t>
            </a:r>
            <a:r>
              <a:rPr sz="3700" b="1" spc="160" dirty="0">
                <a:solidFill>
                  <a:srgbClr val="FFFFFF"/>
                </a:solidFill>
                <a:latin typeface="Arial" panose="020B0604020202020204"/>
                <a:cs typeface="Arial" panose="020B0604020202020204"/>
              </a:rPr>
              <a:t>.</a:t>
            </a:r>
            <a:endParaRPr sz="3700">
              <a:latin typeface="Arial" panose="020B0604020202020204"/>
              <a:cs typeface="Arial" panose="020B0604020202020204"/>
            </a:endParaRPr>
          </a:p>
        </p:txBody>
      </p:sp>
      <p:sp>
        <p:nvSpPr>
          <p:cNvPr id="8" name="Text Box 7"/>
          <p:cNvSpPr txBox="1"/>
          <p:nvPr/>
        </p:nvSpPr>
        <p:spPr>
          <a:xfrm>
            <a:off x="1143000" y="9053195"/>
            <a:ext cx="16614775" cy="518160"/>
          </a:xfrm>
          <a:prstGeom prst="rect">
            <a:avLst/>
          </a:prstGeom>
          <a:noFill/>
        </p:spPr>
        <p:txBody>
          <a:bodyPr wrap="square" rtlCol="0">
            <a:noAutofit/>
          </a:bodyPr>
          <a:p>
            <a:r>
              <a:rPr lang="en-US"/>
              <a:t>Definisi ASN sesuai dengan ketentuan Pasal 1 angka 1 Undang-Undang Republik Indonesia Nomor: 20 Tahun 2023 tentang Aparatur Sipil Negara: Profesi bagi pegawai negeri sipil dan pegawai pemerintah dengan perjanjian kerja yang bekerja pada instansi pemerintah.</a:t>
            </a:r>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0"/>
          </a:schemeClr>
        </a:solidFill>
        <a:effectLst/>
      </p:bgPr>
    </p:bg>
    <p:spTree>
      <p:nvGrpSpPr>
        <p:cNvPr id="1" name=""/>
        <p:cNvGrpSpPr/>
        <p:nvPr/>
      </p:nvGrpSpPr>
      <p:grpSpPr>
        <a:xfrm>
          <a:off x="0" y="0"/>
          <a:ext cx="0" cy="0"/>
          <a:chOff x="0" y="0"/>
          <a:chExt cx="0" cy="0"/>
        </a:xfrm>
      </p:grpSpPr>
      <p:grpSp>
        <p:nvGrpSpPr>
          <p:cNvPr id="2" name="object 2"/>
          <p:cNvGrpSpPr/>
          <p:nvPr/>
        </p:nvGrpSpPr>
        <p:grpSpPr>
          <a:xfrm>
            <a:off x="0" y="0"/>
            <a:ext cx="18288905" cy="10287000"/>
            <a:chOff x="0" y="0"/>
            <a:chExt cx="18288905" cy="10287000"/>
          </a:xfrm>
          <a:solidFill>
            <a:schemeClr val="accent1">
              <a:lumMod val="75000"/>
            </a:schemeClr>
          </a:solidFill>
        </p:grpSpPr>
        <p:pic>
          <p:nvPicPr>
            <p:cNvPr id="3" name="object 3"/>
            <p:cNvPicPr/>
            <p:nvPr/>
          </p:nvPicPr>
          <p:blipFill>
            <a:blip r:embed="rId1" cstate="print"/>
            <a:stretch>
              <a:fillRect/>
            </a:stretch>
          </p:blipFill>
          <p:spPr>
            <a:xfrm>
              <a:off x="0" y="0"/>
              <a:ext cx="18288905" cy="10287000"/>
            </a:xfrm>
            <a:prstGeom prst="rect">
              <a:avLst/>
            </a:prstGeom>
            <a:grpFill/>
          </p:spPr>
        </p:pic>
        <p:pic>
          <p:nvPicPr>
            <p:cNvPr id="4" name="object 4"/>
            <p:cNvPicPr/>
            <p:nvPr/>
          </p:nvPicPr>
          <p:blipFill>
            <a:blip r:embed="rId2" cstate="print"/>
            <a:stretch>
              <a:fillRect/>
            </a:stretch>
          </p:blipFill>
          <p:spPr>
            <a:xfrm>
              <a:off x="685956" y="647608"/>
              <a:ext cx="4538020" cy="3964959"/>
            </a:xfrm>
            <a:prstGeom prst="rect">
              <a:avLst/>
            </a:prstGeom>
            <a:grpFill/>
          </p:spPr>
        </p:pic>
        <p:sp>
          <p:nvSpPr>
            <p:cNvPr id="5" name="object 5"/>
            <p:cNvSpPr/>
            <p:nvPr/>
          </p:nvSpPr>
          <p:spPr>
            <a:xfrm>
              <a:off x="932336" y="7759462"/>
              <a:ext cx="4544695" cy="1007744"/>
            </a:xfrm>
            <a:custGeom>
              <a:avLst/>
              <a:gdLst/>
              <a:ahLst/>
              <a:cxnLst/>
              <a:rect l="l" t="t" r="r" b="b"/>
              <a:pathLst>
                <a:path w="4544695" h="1007745">
                  <a:moveTo>
                    <a:pt x="4058363" y="1007334"/>
                  </a:moveTo>
                  <a:lnTo>
                    <a:pt x="485774" y="1007334"/>
                  </a:lnTo>
                  <a:lnTo>
                    <a:pt x="437762" y="1004957"/>
                  </a:lnTo>
                  <a:lnTo>
                    <a:pt x="390562" y="997913"/>
                  </a:lnTo>
                  <a:lnTo>
                    <a:pt x="344494" y="986336"/>
                  </a:lnTo>
                  <a:lnTo>
                    <a:pt x="299876" y="970356"/>
                  </a:lnTo>
                  <a:lnTo>
                    <a:pt x="257028" y="950106"/>
                  </a:lnTo>
                  <a:lnTo>
                    <a:pt x="216266" y="925718"/>
                  </a:lnTo>
                  <a:lnTo>
                    <a:pt x="177911" y="897323"/>
                  </a:lnTo>
                  <a:lnTo>
                    <a:pt x="142280" y="865053"/>
                  </a:lnTo>
                  <a:lnTo>
                    <a:pt x="110010" y="829422"/>
                  </a:lnTo>
                  <a:lnTo>
                    <a:pt x="81615" y="791067"/>
                  </a:lnTo>
                  <a:lnTo>
                    <a:pt x="57227" y="750305"/>
                  </a:lnTo>
                  <a:lnTo>
                    <a:pt x="36977" y="707456"/>
                  </a:lnTo>
                  <a:lnTo>
                    <a:pt x="20997" y="662839"/>
                  </a:lnTo>
                  <a:lnTo>
                    <a:pt x="9420" y="616771"/>
                  </a:lnTo>
                  <a:lnTo>
                    <a:pt x="2377" y="569571"/>
                  </a:lnTo>
                  <a:lnTo>
                    <a:pt x="0" y="521559"/>
                  </a:lnTo>
                  <a:lnTo>
                    <a:pt x="0" y="485774"/>
                  </a:lnTo>
                  <a:lnTo>
                    <a:pt x="2377" y="437762"/>
                  </a:lnTo>
                  <a:lnTo>
                    <a:pt x="9420" y="390562"/>
                  </a:lnTo>
                  <a:lnTo>
                    <a:pt x="20997" y="344494"/>
                  </a:lnTo>
                  <a:lnTo>
                    <a:pt x="36977" y="299876"/>
                  </a:lnTo>
                  <a:lnTo>
                    <a:pt x="57227" y="257028"/>
                  </a:lnTo>
                  <a:lnTo>
                    <a:pt x="81615" y="216266"/>
                  </a:lnTo>
                  <a:lnTo>
                    <a:pt x="110010" y="177911"/>
                  </a:lnTo>
                  <a:lnTo>
                    <a:pt x="142280" y="142280"/>
                  </a:lnTo>
                  <a:lnTo>
                    <a:pt x="177911" y="110010"/>
                  </a:lnTo>
                  <a:lnTo>
                    <a:pt x="216266" y="81615"/>
                  </a:lnTo>
                  <a:lnTo>
                    <a:pt x="257028" y="57227"/>
                  </a:lnTo>
                  <a:lnTo>
                    <a:pt x="299876" y="36977"/>
                  </a:lnTo>
                  <a:lnTo>
                    <a:pt x="344494" y="20997"/>
                  </a:lnTo>
                  <a:lnTo>
                    <a:pt x="390562" y="9420"/>
                  </a:lnTo>
                  <a:lnTo>
                    <a:pt x="437762" y="2377"/>
                  </a:lnTo>
                  <a:lnTo>
                    <a:pt x="485774" y="0"/>
                  </a:lnTo>
                  <a:lnTo>
                    <a:pt x="4058363" y="0"/>
                  </a:lnTo>
                  <a:lnTo>
                    <a:pt x="4106375" y="2377"/>
                  </a:lnTo>
                  <a:lnTo>
                    <a:pt x="4153575" y="9420"/>
                  </a:lnTo>
                  <a:lnTo>
                    <a:pt x="4199643" y="20997"/>
                  </a:lnTo>
                  <a:lnTo>
                    <a:pt x="4244260" y="36977"/>
                  </a:lnTo>
                  <a:lnTo>
                    <a:pt x="4287109" y="57227"/>
                  </a:lnTo>
                  <a:lnTo>
                    <a:pt x="4327870" y="81615"/>
                  </a:lnTo>
                  <a:lnTo>
                    <a:pt x="4366226" y="110010"/>
                  </a:lnTo>
                  <a:lnTo>
                    <a:pt x="4401857" y="142280"/>
                  </a:lnTo>
                  <a:lnTo>
                    <a:pt x="4434126" y="177911"/>
                  </a:lnTo>
                  <a:lnTo>
                    <a:pt x="4462521" y="216266"/>
                  </a:lnTo>
                  <a:lnTo>
                    <a:pt x="4486910" y="257028"/>
                  </a:lnTo>
                  <a:lnTo>
                    <a:pt x="4507160" y="299876"/>
                  </a:lnTo>
                  <a:lnTo>
                    <a:pt x="4523140" y="344494"/>
                  </a:lnTo>
                  <a:lnTo>
                    <a:pt x="4534717" y="390562"/>
                  </a:lnTo>
                  <a:lnTo>
                    <a:pt x="4541761" y="437762"/>
                  </a:lnTo>
                  <a:lnTo>
                    <a:pt x="4544138" y="485774"/>
                  </a:lnTo>
                  <a:lnTo>
                    <a:pt x="4544138" y="521559"/>
                  </a:lnTo>
                  <a:lnTo>
                    <a:pt x="4541761" y="569571"/>
                  </a:lnTo>
                  <a:lnTo>
                    <a:pt x="4534717" y="616771"/>
                  </a:lnTo>
                  <a:lnTo>
                    <a:pt x="4523140" y="662839"/>
                  </a:lnTo>
                  <a:lnTo>
                    <a:pt x="4507160" y="707456"/>
                  </a:lnTo>
                  <a:lnTo>
                    <a:pt x="4486910" y="750305"/>
                  </a:lnTo>
                  <a:lnTo>
                    <a:pt x="4462521" y="791067"/>
                  </a:lnTo>
                  <a:lnTo>
                    <a:pt x="4434126" y="829422"/>
                  </a:lnTo>
                  <a:lnTo>
                    <a:pt x="4401857" y="865053"/>
                  </a:lnTo>
                  <a:lnTo>
                    <a:pt x="4366226" y="897323"/>
                  </a:lnTo>
                  <a:lnTo>
                    <a:pt x="4327870" y="925718"/>
                  </a:lnTo>
                  <a:lnTo>
                    <a:pt x="4287109" y="950106"/>
                  </a:lnTo>
                  <a:lnTo>
                    <a:pt x="4244260" y="970356"/>
                  </a:lnTo>
                  <a:lnTo>
                    <a:pt x="4199643" y="986336"/>
                  </a:lnTo>
                  <a:lnTo>
                    <a:pt x="4153575" y="997913"/>
                  </a:lnTo>
                  <a:lnTo>
                    <a:pt x="4106375" y="1004957"/>
                  </a:lnTo>
                  <a:lnTo>
                    <a:pt x="4058363" y="1007334"/>
                  </a:lnTo>
                  <a:close/>
                </a:path>
              </a:pathLst>
            </a:custGeom>
            <a:grpFill/>
          </p:spPr>
          <p:txBody>
            <a:bodyPr wrap="square" lIns="0" tIns="0" rIns="0" bIns="0" rtlCol="0"/>
            <a:lstStyle/>
            <a:p/>
          </p:txBody>
        </p:sp>
        <p:sp>
          <p:nvSpPr>
            <p:cNvPr id="6" name="object 6"/>
            <p:cNvSpPr/>
            <p:nvPr/>
          </p:nvSpPr>
          <p:spPr>
            <a:xfrm>
              <a:off x="6898280" y="2701031"/>
              <a:ext cx="8262620" cy="970280"/>
            </a:xfrm>
            <a:custGeom>
              <a:avLst/>
              <a:gdLst/>
              <a:ahLst/>
              <a:cxnLst/>
              <a:rect l="l" t="t" r="r" b="b"/>
              <a:pathLst>
                <a:path w="8262620" h="970279">
                  <a:moveTo>
                    <a:pt x="7777191" y="970231"/>
                  </a:moveTo>
                  <a:lnTo>
                    <a:pt x="485115" y="970231"/>
                  </a:lnTo>
                  <a:lnTo>
                    <a:pt x="437168" y="967858"/>
                  </a:lnTo>
                  <a:lnTo>
                    <a:pt x="390032" y="960824"/>
                  </a:lnTo>
                  <a:lnTo>
                    <a:pt x="344027" y="949262"/>
                  </a:lnTo>
                  <a:lnTo>
                    <a:pt x="299470" y="933304"/>
                  </a:lnTo>
                  <a:lnTo>
                    <a:pt x="256679" y="913082"/>
                  </a:lnTo>
                  <a:lnTo>
                    <a:pt x="215973" y="888726"/>
                  </a:lnTo>
                  <a:lnTo>
                    <a:pt x="177669" y="860370"/>
                  </a:lnTo>
                  <a:lnTo>
                    <a:pt x="142087" y="828144"/>
                  </a:lnTo>
                  <a:lnTo>
                    <a:pt x="109861" y="792562"/>
                  </a:lnTo>
                  <a:lnTo>
                    <a:pt x="81505" y="754258"/>
                  </a:lnTo>
                  <a:lnTo>
                    <a:pt x="57150" y="713552"/>
                  </a:lnTo>
                  <a:lnTo>
                    <a:pt x="36927" y="670762"/>
                  </a:lnTo>
                  <a:lnTo>
                    <a:pt x="20969" y="626204"/>
                  </a:lnTo>
                  <a:lnTo>
                    <a:pt x="9407" y="580199"/>
                  </a:lnTo>
                  <a:lnTo>
                    <a:pt x="2373" y="533063"/>
                  </a:lnTo>
                  <a:lnTo>
                    <a:pt x="0" y="485116"/>
                  </a:lnTo>
                  <a:lnTo>
                    <a:pt x="2373" y="437168"/>
                  </a:lnTo>
                  <a:lnTo>
                    <a:pt x="9407" y="390032"/>
                  </a:lnTo>
                  <a:lnTo>
                    <a:pt x="20969" y="344027"/>
                  </a:lnTo>
                  <a:lnTo>
                    <a:pt x="36927" y="299470"/>
                  </a:lnTo>
                  <a:lnTo>
                    <a:pt x="57150" y="256679"/>
                  </a:lnTo>
                  <a:lnTo>
                    <a:pt x="81505" y="215973"/>
                  </a:lnTo>
                  <a:lnTo>
                    <a:pt x="109861" y="177669"/>
                  </a:lnTo>
                  <a:lnTo>
                    <a:pt x="142087" y="142087"/>
                  </a:lnTo>
                  <a:lnTo>
                    <a:pt x="177669" y="109861"/>
                  </a:lnTo>
                  <a:lnTo>
                    <a:pt x="215973" y="81505"/>
                  </a:lnTo>
                  <a:lnTo>
                    <a:pt x="256679" y="57149"/>
                  </a:lnTo>
                  <a:lnTo>
                    <a:pt x="299470" y="36927"/>
                  </a:lnTo>
                  <a:lnTo>
                    <a:pt x="344027" y="20969"/>
                  </a:lnTo>
                  <a:lnTo>
                    <a:pt x="390032" y="9407"/>
                  </a:lnTo>
                  <a:lnTo>
                    <a:pt x="437168" y="2373"/>
                  </a:lnTo>
                  <a:lnTo>
                    <a:pt x="485115" y="0"/>
                  </a:lnTo>
                  <a:lnTo>
                    <a:pt x="7777191" y="0"/>
                  </a:lnTo>
                  <a:lnTo>
                    <a:pt x="7825138" y="2373"/>
                  </a:lnTo>
                  <a:lnTo>
                    <a:pt x="7872274" y="9407"/>
                  </a:lnTo>
                  <a:lnTo>
                    <a:pt x="7918279" y="20969"/>
                  </a:lnTo>
                  <a:lnTo>
                    <a:pt x="7962836" y="36927"/>
                  </a:lnTo>
                  <a:lnTo>
                    <a:pt x="8005627" y="57149"/>
                  </a:lnTo>
                  <a:lnTo>
                    <a:pt x="8046333" y="81505"/>
                  </a:lnTo>
                  <a:lnTo>
                    <a:pt x="8084636" y="109861"/>
                  </a:lnTo>
                  <a:lnTo>
                    <a:pt x="8120219" y="142087"/>
                  </a:lnTo>
                  <a:lnTo>
                    <a:pt x="8152444" y="177669"/>
                  </a:lnTo>
                  <a:lnTo>
                    <a:pt x="8180801" y="215973"/>
                  </a:lnTo>
                  <a:lnTo>
                    <a:pt x="8205157" y="256679"/>
                  </a:lnTo>
                  <a:lnTo>
                    <a:pt x="8225380" y="299470"/>
                  </a:lnTo>
                  <a:lnTo>
                    <a:pt x="8241338" y="344027"/>
                  </a:lnTo>
                  <a:lnTo>
                    <a:pt x="8252900" y="390032"/>
                  </a:lnTo>
                  <a:lnTo>
                    <a:pt x="8259934" y="437168"/>
                  </a:lnTo>
                  <a:lnTo>
                    <a:pt x="8262131" y="481536"/>
                  </a:lnTo>
                  <a:lnTo>
                    <a:pt x="8262131" y="488695"/>
                  </a:lnTo>
                  <a:lnTo>
                    <a:pt x="8259934" y="533063"/>
                  </a:lnTo>
                  <a:lnTo>
                    <a:pt x="8252900" y="580199"/>
                  </a:lnTo>
                  <a:lnTo>
                    <a:pt x="8241338" y="626204"/>
                  </a:lnTo>
                  <a:lnTo>
                    <a:pt x="8225380" y="670762"/>
                  </a:lnTo>
                  <a:lnTo>
                    <a:pt x="8205157" y="713552"/>
                  </a:lnTo>
                  <a:lnTo>
                    <a:pt x="8180801" y="754258"/>
                  </a:lnTo>
                  <a:lnTo>
                    <a:pt x="8152444" y="792562"/>
                  </a:lnTo>
                  <a:lnTo>
                    <a:pt x="8120219" y="828144"/>
                  </a:lnTo>
                  <a:lnTo>
                    <a:pt x="8084636" y="860370"/>
                  </a:lnTo>
                  <a:lnTo>
                    <a:pt x="8046333" y="888726"/>
                  </a:lnTo>
                  <a:lnTo>
                    <a:pt x="8005627" y="913082"/>
                  </a:lnTo>
                  <a:lnTo>
                    <a:pt x="7962836" y="933304"/>
                  </a:lnTo>
                  <a:lnTo>
                    <a:pt x="7918279" y="949262"/>
                  </a:lnTo>
                  <a:lnTo>
                    <a:pt x="7872274" y="960824"/>
                  </a:lnTo>
                  <a:lnTo>
                    <a:pt x="7825138" y="967858"/>
                  </a:lnTo>
                  <a:lnTo>
                    <a:pt x="7777191" y="970231"/>
                  </a:lnTo>
                  <a:close/>
                </a:path>
              </a:pathLst>
            </a:custGeom>
            <a:grpFill/>
          </p:spPr>
          <p:txBody>
            <a:bodyPr wrap="square" lIns="0" tIns="0" rIns="0" bIns="0" rtlCol="0"/>
            <a:lstStyle/>
            <a:p/>
          </p:txBody>
        </p:sp>
        <p:sp>
          <p:nvSpPr>
            <p:cNvPr id="7" name="object 7"/>
            <p:cNvSpPr/>
            <p:nvPr/>
          </p:nvSpPr>
          <p:spPr>
            <a:xfrm>
              <a:off x="914450" y="7810791"/>
              <a:ext cx="4544695" cy="1007744"/>
            </a:xfrm>
            <a:custGeom>
              <a:avLst/>
              <a:gdLst/>
              <a:ahLst/>
              <a:cxnLst/>
              <a:rect l="l" t="t" r="r" b="b"/>
              <a:pathLst>
                <a:path w="4544695" h="1007745">
                  <a:moveTo>
                    <a:pt x="4058363" y="1007334"/>
                  </a:moveTo>
                  <a:lnTo>
                    <a:pt x="485774" y="1007334"/>
                  </a:lnTo>
                  <a:lnTo>
                    <a:pt x="437762" y="1004957"/>
                  </a:lnTo>
                  <a:lnTo>
                    <a:pt x="390562" y="997913"/>
                  </a:lnTo>
                  <a:lnTo>
                    <a:pt x="344494" y="986336"/>
                  </a:lnTo>
                  <a:lnTo>
                    <a:pt x="299876" y="970356"/>
                  </a:lnTo>
                  <a:lnTo>
                    <a:pt x="257028" y="950106"/>
                  </a:lnTo>
                  <a:lnTo>
                    <a:pt x="216266" y="925718"/>
                  </a:lnTo>
                  <a:lnTo>
                    <a:pt x="177911" y="897323"/>
                  </a:lnTo>
                  <a:lnTo>
                    <a:pt x="142280" y="865053"/>
                  </a:lnTo>
                  <a:lnTo>
                    <a:pt x="110010" y="829422"/>
                  </a:lnTo>
                  <a:lnTo>
                    <a:pt x="81615" y="791067"/>
                  </a:lnTo>
                  <a:lnTo>
                    <a:pt x="57227" y="750305"/>
                  </a:lnTo>
                  <a:lnTo>
                    <a:pt x="36977" y="707456"/>
                  </a:lnTo>
                  <a:lnTo>
                    <a:pt x="20997" y="662839"/>
                  </a:lnTo>
                  <a:lnTo>
                    <a:pt x="9420" y="616771"/>
                  </a:lnTo>
                  <a:lnTo>
                    <a:pt x="2377" y="569571"/>
                  </a:lnTo>
                  <a:lnTo>
                    <a:pt x="0" y="521559"/>
                  </a:lnTo>
                  <a:lnTo>
                    <a:pt x="0" y="485774"/>
                  </a:lnTo>
                  <a:lnTo>
                    <a:pt x="2377" y="437762"/>
                  </a:lnTo>
                  <a:lnTo>
                    <a:pt x="9420" y="390562"/>
                  </a:lnTo>
                  <a:lnTo>
                    <a:pt x="20997" y="344494"/>
                  </a:lnTo>
                  <a:lnTo>
                    <a:pt x="36977" y="299876"/>
                  </a:lnTo>
                  <a:lnTo>
                    <a:pt x="57227" y="257028"/>
                  </a:lnTo>
                  <a:lnTo>
                    <a:pt x="81615" y="216266"/>
                  </a:lnTo>
                  <a:lnTo>
                    <a:pt x="110010" y="177911"/>
                  </a:lnTo>
                  <a:lnTo>
                    <a:pt x="142280" y="142280"/>
                  </a:lnTo>
                  <a:lnTo>
                    <a:pt x="177911" y="110010"/>
                  </a:lnTo>
                  <a:lnTo>
                    <a:pt x="216266" y="81615"/>
                  </a:lnTo>
                  <a:lnTo>
                    <a:pt x="257028" y="57227"/>
                  </a:lnTo>
                  <a:lnTo>
                    <a:pt x="299876" y="36977"/>
                  </a:lnTo>
                  <a:lnTo>
                    <a:pt x="344494" y="20997"/>
                  </a:lnTo>
                  <a:lnTo>
                    <a:pt x="390562" y="9420"/>
                  </a:lnTo>
                  <a:lnTo>
                    <a:pt x="437762" y="2377"/>
                  </a:lnTo>
                  <a:lnTo>
                    <a:pt x="485774" y="0"/>
                  </a:lnTo>
                  <a:lnTo>
                    <a:pt x="4058363" y="0"/>
                  </a:lnTo>
                  <a:lnTo>
                    <a:pt x="4106375" y="2377"/>
                  </a:lnTo>
                  <a:lnTo>
                    <a:pt x="4153575" y="9420"/>
                  </a:lnTo>
                  <a:lnTo>
                    <a:pt x="4199643" y="20997"/>
                  </a:lnTo>
                  <a:lnTo>
                    <a:pt x="4244260" y="36977"/>
                  </a:lnTo>
                  <a:lnTo>
                    <a:pt x="4287109" y="57227"/>
                  </a:lnTo>
                  <a:lnTo>
                    <a:pt x="4327870" y="81615"/>
                  </a:lnTo>
                  <a:lnTo>
                    <a:pt x="4366226" y="110010"/>
                  </a:lnTo>
                  <a:lnTo>
                    <a:pt x="4401857" y="142280"/>
                  </a:lnTo>
                  <a:lnTo>
                    <a:pt x="4434126" y="177911"/>
                  </a:lnTo>
                  <a:lnTo>
                    <a:pt x="4462521" y="216266"/>
                  </a:lnTo>
                  <a:lnTo>
                    <a:pt x="4486910" y="257028"/>
                  </a:lnTo>
                  <a:lnTo>
                    <a:pt x="4507160" y="299876"/>
                  </a:lnTo>
                  <a:lnTo>
                    <a:pt x="4523140" y="344494"/>
                  </a:lnTo>
                  <a:lnTo>
                    <a:pt x="4534717" y="390562"/>
                  </a:lnTo>
                  <a:lnTo>
                    <a:pt x="4541761" y="437762"/>
                  </a:lnTo>
                  <a:lnTo>
                    <a:pt x="4544138" y="485774"/>
                  </a:lnTo>
                  <a:lnTo>
                    <a:pt x="4544138" y="521559"/>
                  </a:lnTo>
                  <a:lnTo>
                    <a:pt x="4541761" y="569571"/>
                  </a:lnTo>
                  <a:lnTo>
                    <a:pt x="4534717" y="616771"/>
                  </a:lnTo>
                  <a:lnTo>
                    <a:pt x="4523140" y="662839"/>
                  </a:lnTo>
                  <a:lnTo>
                    <a:pt x="4507160" y="707456"/>
                  </a:lnTo>
                  <a:lnTo>
                    <a:pt x="4486910" y="750305"/>
                  </a:lnTo>
                  <a:lnTo>
                    <a:pt x="4462521" y="791067"/>
                  </a:lnTo>
                  <a:lnTo>
                    <a:pt x="4434126" y="829422"/>
                  </a:lnTo>
                  <a:lnTo>
                    <a:pt x="4401857" y="865053"/>
                  </a:lnTo>
                  <a:lnTo>
                    <a:pt x="4366226" y="897323"/>
                  </a:lnTo>
                  <a:lnTo>
                    <a:pt x="4327870" y="925718"/>
                  </a:lnTo>
                  <a:lnTo>
                    <a:pt x="4287109" y="950106"/>
                  </a:lnTo>
                  <a:lnTo>
                    <a:pt x="4244260" y="970356"/>
                  </a:lnTo>
                  <a:lnTo>
                    <a:pt x="4199643" y="986336"/>
                  </a:lnTo>
                  <a:lnTo>
                    <a:pt x="4153575" y="997913"/>
                  </a:lnTo>
                  <a:lnTo>
                    <a:pt x="4106375" y="1004957"/>
                  </a:lnTo>
                  <a:lnTo>
                    <a:pt x="4058363" y="1007334"/>
                  </a:lnTo>
                  <a:close/>
                </a:path>
              </a:pathLst>
            </a:custGeom>
            <a:grpFill/>
          </p:spPr>
          <p:txBody>
            <a:bodyPr wrap="square" lIns="0" tIns="0" rIns="0" bIns="0" rtlCol="0"/>
            <a:lstStyle/>
            <a:p/>
          </p:txBody>
        </p:sp>
      </p:grpSp>
      <p:sp>
        <p:nvSpPr>
          <p:cNvPr id="8" name="object 8"/>
          <p:cNvSpPr txBox="1">
            <a:spLocks noGrp="1"/>
          </p:cNvSpPr>
          <p:nvPr>
            <p:ph type="title"/>
          </p:nvPr>
        </p:nvSpPr>
        <p:spPr>
          <a:xfrm>
            <a:off x="6443345" y="1838960"/>
            <a:ext cx="10543540" cy="628015"/>
          </a:xfrm>
          <a:prstGeom prst="rect">
            <a:avLst/>
          </a:prstGeom>
        </p:spPr>
        <p:txBody>
          <a:bodyPr vert="horz" wrap="square" lIns="0" tIns="12700" rIns="0" bIns="0" rtlCol="0">
            <a:spAutoFit/>
          </a:bodyPr>
          <a:lstStyle/>
          <a:p>
            <a:pPr marL="12700">
              <a:lnSpc>
                <a:spcPct val="100000"/>
              </a:lnSpc>
              <a:spcBef>
                <a:spcPts val="100"/>
              </a:spcBef>
            </a:pPr>
            <a:r>
              <a:rPr lang="en-US" sz="4000" spc="-260" dirty="0">
                <a:solidFill>
                  <a:srgbClr val="040E0C"/>
                </a:solidFill>
              </a:rPr>
              <a:t>3</a:t>
            </a:r>
            <a:r>
              <a:rPr sz="4000" spc="-260" dirty="0">
                <a:solidFill>
                  <a:srgbClr val="040E0C"/>
                </a:solidFill>
              </a:rPr>
              <a:t>.</a:t>
            </a:r>
            <a:r>
              <a:rPr lang="en-US" sz="4000" spc="-260" dirty="0">
                <a:solidFill>
                  <a:srgbClr val="040E0C"/>
                </a:solidFill>
              </a:rPr>
              <a:t>     </a:t>
            </a:r>
            <a:r>
              <a:rPr sz="4000" spc="-260" dirty="0">
                <a:solidFill>
                  <a:srgbClr val="040E0C"/>
                </a:solidFill>
              </a:rPr>
              <a:t>HASIL</a:t>
            </a:r>
            <a:r>
              <a:rPr sz="4000" spc="-170" dirty="0">
                <a:solidFill>
                  <a:srgbClr val="040E0C"/>
                </a:solidFill>
              </a:rPr>
              <a:t> </a:t>
            </a:r>
            <a:r>
              <a:rPr sz="4000" dirty="0">
                <a:solidFill>
                  <a:srgbClr val="040E0C"/>
                </a:solidFill>
              </a:rPr>
              <a:t>DAN</a:t>
            </a:r>
            <a:r>
              <a:rPr sz="4000" spc="-270" dirty="0">
                <a:solidFill>
                  <a:srgbClr val="040E0C"/>
                </a:solidFill>
              </a:rPr>
              <a:t> </a:t>
            </a:r>
            <a:r>
              <a:rPr sz="4000" spc="-10" dirty="0">
                <a:solidFill>
                  <a:srgbClr val="040E0C"/>
                </a:solidFill>
              </a:rPr>
              <a:t>MANFAAT</a:t>
            </a:r>
            <a:endParaRPr sz="4000"/>
          </a:p>
        </p:txBody>
      </p:sp>
      <p:sp>
        <p:nvSpPr>
          <p:cNvPr id="9" name="object 9"/>
          <p:cNvSpPr txBox="1"/>
          <p:nvPr/>
        </p:nvSpPr>
        <p:spPr>
          <a:xfrm>
            <a:off x="7124852" y="2952302"/>
            <a:ext cx="7722234" cy="558800"/>
          </a:xfrm>
          <a:prstGeom prst="rect">
            <a:avLst/>
          </a:prstGeom>
        </p:spPr>
        <p:txBody>
          <a:bodyPr vert="horz" wrap="square" lIns="0" tIns="12700" rIns="0" bIns="0" rtlCol="0">
            <a:spAutoFit/>
          </a:bodyPr>
          <a:lstStyle/>
          <a:p>
            <a:pPr marL="12700">
              <a:lnSpc>
                <a:spcPct val="100000"/>
              </a:lnSpc>
              <a:spcBef>
                <a:spcPts val="100"/>
              </a:spcBef>
            </a:pPr>
            <a:r>
              <a:rPr sz="3500" spc="130" dirty="0">
                <a:solidFill>
                  <a:srgbClr val="FFFFFF"/>
                </a:solidFill>
                <a:latin typeface="Arial MT"/>
                <a:cs typeface="Arial MT"/>
              </a:rPr>
              <a:t>Pengukuran</a:t>
            </a:r>
            <a:r>
              <a:rPr sz="3500" spc="90" dirty="0">
                <a:solidFill>
                  <a:srgbClr val="FFFFFF"/>
                </a:solidFill>
                <a:latin typeface="Arial MT"/>
                <a:cs typeface="Arial MT"/>
              </a:rPr>
              <a:t> </a:t>
            </a:r>
            <a:r>
              <a:rPr sz="3500" spc="105" dirty="0">
                <a:solidFill>
                  <a:srgbClr val="FFFFFF"/>
                </a:solidFill>
                <a:latin typeface="Arial MT"/>
                <a:cs typeface="Arial MT"/>
              </a:rPr>
              <a:t>Indeks</a:t>
            </a:r>
            <a:r>
              <a:rPr sz="3500" spc="95" dirty="0">
                <a:solidFill>
                  <a:srgbClr val="FFFFFF"/>
                </a:solidFill>
                <a:latin typeface="Arial MT"/>
                <a:cs typeface="Arial MT"/>
              </a:rPr>
              <a:t> </a:t>
            </a:r>
            <a:r>
              <a:rPr sz="3500" spc="125" dirty="0">
                <a:solidFill>
                  <a:srgbClr val="FFFFFF"/>
                </a:solidFill>
                <a:latin typeface="Arial MT"/>
                <a:cs typeface="Arial MT"/>
              </a:rPr>
              <a:t>Keinsinyuran</a:t>
            </a:r>
            <a:r>
              <a:rPr sz="3500" spc="90" dirty="0">
                <a:solidFill>
                  <a:srgbClr val="FFFFFF"/>
                </a:solidFill>
                <a:latin typeface="Arial MT"/>
                <a:cs typeface="Arial MT"/>
              </a:rPr>
              <a:t> </a:t>
            </a:r>
            <a:r>
              <a:rPr sz="3500" spc="-25" dirty="0">
                <a:solidFill>
                  <a:srgbClr val="FFFFFF"/>
                </a:solidFill>
                <a:latin typeface="Arial MT"/>
                <a:cs typeface="Arial MT"/>
              </a:rPr>
              <a:t>PII</a:t>
            </a:r>
            <a:endParaRPr sz="3500">
              <a:latin typeface="Arial MT"/>
              <a:cs typeface="Arial MT"/>
            </a:endParaRPr>
          </a:p>
        </p:txBody>
      </p:sp>
      <p:sp>
        <p:nvSpPr>
          <p:cNvPr id="10" name="object 10"/>
          <p:cNvSpPr txBox="1"/>
          <p:nvPr/>
        </p:nvSpPr>
        <p:spPr>
          <a:xfrm>
            <a:off x="7087576" y="4371961"/>
            <a:ext cx="9899015" cy="5079365"/>
          </a:xfrm>
          <a:prstGeom prst="rect">
            <a:avLst/>
          </a:prstGeom>
        </p:spPr>
        <p:txBody>
          <a:bodyPr vert="horz" wrap="square" lIns="0" tIns="12065" rIns="0" bIns="0" rtlCol="0">
            <a:spAutoFit/>
          </a:bodyPr>
          <a:lstStyle/>
          <a:p>
            <a:pPr marL="12700" marR="47625">
              <a:lnSpc>
                <a:spcPct val="117000"/>
              </a:lnSpc>
              <a:spcBef>
                <a:spcPts val="95"/>
              </a:spcBef>
            </a:pPr>
            <a:r>
              <a:rPr sz="3000" spc="125" dirty="0">
                <a:solidFill>
                  <a:schemeClr val="tx1"/>
                </a:solidFill>
                <a:latin typeface="Trebuchet MS" panose="020B0603020202020204"/>
                <a:cs typeface="Trebuchet MS" panose="020B0603020202020204"/>
              </a:rPr>
              <a:t>Hasil</a:t>
            </a:r>
            <a:r>
              <a:rPr sz="3000" spc="30" dirty="0">
                <a:solidFill>
                  <a:schemeClr val="tx1"/>
                </a:solidFill>
                <a:latin typeface="Trebuchet MS" panose="020B0603020202020204"/>
                <a:cs typeface="Trebuchet MS" panose="020B0603020202020204"/>
              </a:rPr>
              <a:t> </a:t>
            </a:r>
            <a:r>
              <a:rPr sz="3000" spc="135" dirty="0">
                <a:solidFill>
                  <a:schemeClr val="tx1"/>
                </a:solidFill>
                <a:latin typeface="Trebuchet MS" panose="020B0603020202020204"/>
                <a:cs typeface="Trebuchet MS" panose="020B0603020202020204"/>
              </a:rPr>
              <a:t>pengukuran</a:t>
            </a:r>
            <a:r>
              <a:rPr sz="3000" spc="30" dirty="0">
                <a:solidFill>
                  <a:schemeClr val="tx1"/>
                </a:solidFill>
                <a:latin typeface="Trebuchet MS" panose="020B0603020202020204"/>
                <a:cs typeface="Trebuchet MS" panose="020B0603020202020204"/>
              </a:rPr>
              <a:t> </a:t>
            </a:r>
            <a:r>
              <a:rPr sz="3000" spc="100" dirty="0">
                <a:solidFill>
                  <a:schemeClr val="tx1"/>
                </a:solidFill>
                <a:latin typeface="Trebuchet MS" panose="020B0603020202020204"/>
                <a:cs typeface="Trebuchet MS" panose="020B0603020202020204"/>
              </a:rPr>
              <a:t>Indeks</a:t>
            </a:r>
            <a:r>
              <a:rPr sz="3000" spc="35" dirty="0">
                <a:solidFill>
                  <a:schemeClr val="tx1"/>
                </a:solidFill>
                <a:latin typeface="Trebuchet MS" panose="020B0603020202020204"/>
                <a:cs typeface="Trebuchet MS" panose="020B0603020202020204"/>
              </a:rPr>
              <a:t> </a:t>
            </a:r>
            <a:r>
              <a:rPr sz="3000" spc="70" dirty="0">
                <a:solidFill>
                  <a:schemeClr val="tx1"/>
                </a:solidFill>
                <a:latin typeface="Trebuchet MS" panose="020B0603020202020204"/>
                <a:cs typeface="Trebuchet MS" panose="020B0603020202020204"/>
              </a:rPr>
              <a:t>Keinsinyuran</a:t>
            </a:r>
            <a:r>
              <a:rPr sz="3000" spc="30" dirty="0">
                <a:solidFill>
                  <a:schemeClr val="tx1"/>
                </a:solidFill>
                <a:latin typeface="Trebuchet MS" panose="020B0603020202020204"/>
                <a:cs typeface="Trebuchet MS" panose="020B0603020202020204"/>
              </a:rPr>
              <a:t> </a:t>
            </a:r>
            <a:r>
              <a:rPr sz="3000" dirty="0">
                <a:solidFill>
                  <a:schemeClr val="tx1"/>
                </a:solidFill>
                <a:latin typeface="Trebuchet MS" panose="020B0603020202020204"/>
                <a:cs typeface="Trebuchet MS" panose="020B0603020202020204"/>
              </a:rPr>
              <a:t>PII</a:t>
            </a:r>
            <a:r>
              <a:rPr sz="3000" spc="35" dirty="0">
                <a:solidFill>
                  <a:schemeClr val="tx1"/>
                </a:solidFill>
                <a:latin typeface="Trebuchet MS" panose="020B0603020202020204"/>
                <a:cs typeface="Trebuchet MS" panose="020B0603020202020204"/>
              </a:rPr>
              <a:t> </a:t>
            </a:r>
            <a:r>
              <a:rPr sz="3000" spc="215" dirty="0">
                <a:solidFill>
                  <a:schemeClr val="tx1"/>
                </a:solidFill>
                <a:latin typeface="Trebuchet MS" panose="020B0603020202020204"/>
                <a:cs typeface="Trebuchet MS" panose="020B0603020202020204"/>
              </a:rPr>
              <a:t>akan </a:t>
            </a:r>
            <a:r>
              <a:rPr sz="3000" spc="75" dirty="0">
                <a:solidFill>
                  <a:schemeClr val="tx1"/>
                </a:solidFill>
                <a:latin typeface="Trebuchet MS" panose="020B0603020202020204"/>
                <a:cs typeface="Trebuchet MS" panose="020B0603020202020204"/>
              </a:rPr>
              <a:t>diumumkan</a:t>
            </a:r>
            <a:r>
              <a:rPr sz="3000" spc="30" dirty="0">
                <a:solidFill>
                  <a:schemeClr val="tx1"/>
                </a:solidFill>
                <a:latin typeface="Trebuchet MS" panose="020B0603020202020204"/>
                <a:cs typeface="Trebuchet MS" panose="020B0603020202020204"/>
              </a:rPr>
              <a:t> </a:t>
            </a:r>
            <a:r>
              <a:rPr sz="3000" spc="50" dirty="0">
                <a:solidFill>
                  <a:schemeClr val="tx1"/>
                </a:solidFill>
                <a:latin typeface="Trebuchet MS" panose="020B0603020202020204"/>
                <a:cs typeface="Trebuchet MS" panose="020B0603020202020204"/>
              </a:rPr>
              <a:t>melalui</a:t>
            </a:r>
            <a:r>
              <a:rPr sz="3000" spc="25" dirty="0">
                <a:latin typeface="Trebuchet MS" panose="020B0603020202020204"/>
                <a:cs typeface="Trebuchet MS" panose="020B0603020202020204"/>
              </a:rPr>
              <a:t> </a:t>
            </a:r>
            <a:r>
              <a:rPr sz="3000" b="1" spc="85" dirty="0">
                <a:solidFill>
                  <a:schemeClr val="bg1"/>
                </a:solidFill>
                <a:latin typeface="Arial" panose="020B0604020202020204"/>
                <a:cs typeface="Arial" panose="020B0604020202020204"/>
              </a:rPr>
              <a:t>Laporan</a:t>
            </a:r>
            <a:r>
              <a:rPr sz="3000" b="1" spc="100" dirty="0">
                <a:solidFill>
                  <a:schemeClr val="bg1"/>
                </a:solidFill>
                <a:latin typeface="Arial" panose="020B0604020202020204"/>
                <a:cs typeface="Arial" panose="020B0604020202020204"/>
              </a:rPr>
              <a:t> </a:t>
            </a:r>
            <a:r>
              <a:rPr sz="3000" b="1" spc="140" dirty="0">
                <a:solidFill>
                  <a:schemeClr val="bg1"/>
                </a:solidFill>
                <a:latin typeface="Arial" panose="020B0604020202020204"/>
                <a:cs typeface="Arial" panose="020B0604020202020204"/>
              </a:rPr>
              <a:t>Ketua</a:t>
            </a:r>
            <a:r>
              <a:rPr sz="3000" b="1" spc="100" dirty="0">
                <a:solidFill>
                  <a:schemeClr val="bg1"/>
                </a:solidFill>
                <a:latin typeface="Arial" panose="020B0604020202020204"/>
                <a:cs typeface="Arial" panose="020B0604020202020204"/>
              </a:rPr>
              <a:t> </a:t>
            </a:r>
            <a:r>
              <a:rPr sz="3000" b="1" dirty="0">
                <a:solidFill>
                  <a:schemeClr val="bg1"/>
                </a:solidFill>
                <a:latin typeface="Arial" panose="020B0604020202020204"/>
                <a:cs typeface="Arial" panose="020B0604020202020204"/>
              </a:rPr>
              <a:t>Umum</a:t>
            </a:r>
            <a:r>
              <a:rPr sz="3000" b="1" spc="95" dirty="0">
                <a:solidFill>
                  <a:schemeClr val="bg1"/>
                </a:solidFill>
                <a:latin typeface="Arial" panose="020B0604020202020204"/>
                <a:cs typeface="Arial" panose="020B0604020202020204"/>
              </a:rPr>
              <a:t> </a:t>
            </a:r>
            <a:r>
              <a:rPr sz="3000" b="1" spc="55" dirty="0">
                <a:solidFill>
                  <a:schemeClr val="bg1"/>
                </a:solidFill>
                <a:latin typeface="Arial" panose="020B0604020202020204"/>
                <a:cs typeface="Arial" panose="020B0604020202020204"/>
              </a:rPr>
              <a:t>Persatuan </a:t>
            </a:r>
            <a:r>
              <a:rPr sz="3000" b="1" dirty="0">
                <a:solidFill>
                  <a:schemeClr val="bg1"/>
                </a:solidFill>
                <a:latin typeface="Arial" panose="020B0604020202020204"/>
                <a:cs typeface="Arial" panose="020B0604020202020204"/>
              </a:rPr>
              <a:t>Insinyur</a:t>
            </a:r>
            <a:r>
              <a:rPr sz="3000" b="1" spc="55" dirty="0">
                <a:solidFill>
                  <a:schemeClr val="bg1"/>
                </a:solidFill>
                <a:latin typeface="Arial" panose="020B0604020202020204"/>
                <a:cs typeface="Arial" panose="020B0604020202020204"/>
              </a:rPr>
              <a:t> </a:t>
            </a:r>
            <a:r>
              <a:rPr sz="3000" b="1" spc="70" dirty="0">
                <a:solidFill>
                  <a:schemeClr val="bg1"/>
                </a:solidFill>
                <a:latin typeface="Arial" panose="020B0604020202020204"/>
                <a:cs typeface="Arial" panose="020B0604020202020204"/>
              </a:rPr>
              <a:t>Indonesia</a:t>
            </a:r>
            <a:r>
              <a:rPr sz="3000" b="1" spc="60" dirty="0">
                <a:solidFill>
                  <a:schemeClr val="bg1"/>
                </a:solidFill>
                <a:latin typeface="Arial" panose="020B0604020202020204"/>
                <a:cs typeface="Arial" panose="020B0604020202020204"/>
              </a:rPr>
              <a:t> </a:t>
            </a:r>
            <a:r>
              <a:rPr sz="3000" spc="260" dirty="0">
                <a:solidFill>
                  <a:schemeClr val="tx1"/>
                </a:solidFill>
                <a:latin typeface="Trebuchet MS" panose="020B0603020202020204"/>
                <a:cs typeface="Trebuchet MS" panose="020B0603020202020204"/>
              </a:rPr>
              <a:t>dan</a:t>
            </a:r>
            <a:r>
              <a:rPr sz="3000" spc="-10" dirty="0">
                <a:solidFill>
                  <a:schemeClr val="tx1"/>
                </a:solidFill>
                <a:latin typeface="Trebuchet MS" panose="020B0603020202020204"/>
                <a:cs typeface="Trebuchet MS" panose="020B0603020202020204"/>
              </a:rPr>
              <a:t> </a:t>
            </a:r>
            <a:r>
              <a:rPr sz="3000" spc="170" dirty="0">
                <a:solidFill>
                  <a:schemeClr val="tx1"/>
                </a:solidFill>
                <a:latin typeface="Trebuchet MS" panose="020B0603020202020204"/>
                <a:cs typeface="Trebuchet MS" panose="020B0603020202020204"/>
              </a:rPr>
              <a:t>dilaporkan</a:t>
            </a:r>
            <a:r>
              <a:rPr sz="3000" spc="-5" dirty="0">
                <a:solidFill>
                  <a:schemeClr val="tx1"/>
                </a:solidFill>
                <a:latin typeface="Trebuchet MS" panose="020B0603020202020204"/>
                <a:cs typeface="Trebuchet MS" panose="020B0603020202020204"/>
              </a:rPr>
              <a:t> </a:t>
            </a:r>
            <a:r>
              <a:rPr sz="3000" spc="285" dirty="0">
                <a:solidFill>
                  <a:schemeClr val="tx1"/>
                </a:solidFill>
                <a:latin typeface="Trebuchet MS" panose="020B0603020202020204"/>
                <a:cs typeface="Trebuchet MS" panose="020B0603020202020204"/>
              </a:rPr>
              <a:t>kepada </a:t>
            </a:r>
            <a:r>
              <a:rPr sz="3000" spc="110" dirty="0">
                <a:solidFill>
                  <a:srgbClr val="FFC000"/>
                </a:solidFill>
                <a:latin typeface="Trebuchet MS" panose="020B0603020202020204"/>
                <a:cs typeface="Trebuchet MS" panose="020B0603020202020204"/>
              </a:rPr>
              <a:t>Kementerian</a:t>
            </a:r>
            <a:r>
              <a:rPr sz="3000" spc="20" dirty="0">
                <a:solidFill>
                  <a:srgbClr val="FFC000"/>
                </a:solidFill>
                <a:latin typeface="Trebuchet MS" panose="020B0603020202020204"/>
                <a:cs typeface="Trebuchet MS" panose="020B0603020202020204"/>
              </a:rPr>
              <a:t> </a:t>
            </a:r>
            <a:r>
              <a:rPr sz="3000" spc="225" dirty="0">
                <a:solidFill>
                  <a:srgbClr val="FFC000"/>
                </a:solidFill>
                <a:latin typeface="Trebuchet MS" panose="020B0603020202020204"/>
                <a:cs typeface="Trebuchet MS" panose="020B0603020202020204"/>
              </a:rPr>
              <a:t>Dalam</a:t>
            </a:r>
            <a:r>
              <a:rPr sz="3000" spc="25" dirty="0">
                <a:solidFill>
                  <a:srgbClr val="FFC000"/>
                </a:solidFill>
                <a:latin typeface="Trebuchet MS" panose="020B0603020202020204"/>
                <a:cs typeface="Trebuchet MS" panose="020B0603020202020204"/>
              </a:rPr>
              <a:t> </a:t>
            </a:r>
            <a:r>
              <a:rPr sz="3000" spc="130" dirty="0">
                <a:solidFill>
                  <a:srgbClr val="FFC000"/>
                </a:solidFill>
                <a:latin typeface="Trebuchet MS" panose="020B0603020202020204"/>
                <a:cs typeface="Trebuchet MS" panose="020B0603020202020204"/>
              </a:rPr>
              <a:t>Negeri,</a:t>
            </a:r>
            <a:r>
              <a:rPr sz="3000" spc="25" dirty="0">
                <a:solidFill>
                  <a:srgbClr val="FFC000"/>
                </a:solidFill>
                <a:latin typeface="Trebuchet MS" panose="020B0603020202020204"/>
                <a:cs typeface="Trebuchet MS" panose="020B0603020202020204"/>
              </a:rPr>
              <a:t> </a:t>
            </a:r>
            <a:r>
              <a:rPr sz="3000" spc="114" dirty="0">
                <a:solidFill>
                  <a:srgbClr val="FFC000"/>
                </a:solidFill>
                <a:latin typeface="Trebuchet MS" panose="020B0603020202020204"/>
                <a:cs typeface="Trebuchet MS" panose="020B0603020202020204"/>
              </a:rPr>
              <a:t>Kementerian</a:t>
            </a:r>
            <a:r>
              <a:rPr sz="3000" spc="20" dirty="0">
                <a:solidFill>
                  <a:srgbClr val="FFC000"/>
                </a:solidFill>
                <a:latin typeface="Trebuchet MS" panose="020B0603020202020204"/>
                <a:cs typeface="Trebuchet MS" panose="020B0603020202020204"/>
              </a:rPr>
              <a:t> </a:t>
            </a:r>
            <a:r>
              <a:rPr sz="3000" spc="80" dirty="0">
                <a:solidFill>
                  <a:srgbClr val="FFC000"/>
                </a:solidFill>
                <a:latin typeface="Trebuchet MS" panose="020B0603020202020204"/>
                <a:cs typeface="Trebuchet MS" panose="020B0603020202020204"/>
              </a:rPr>
              <a:t>PANRB, </a:t>
            </a:r>
            <a:r>
              <a:rPr sz="3000" spc="105" dirty="0">
                <a:solidFill>
                  <a:srgbClr val="FFC000"/>
                </a:solidFill>
                <a:latin typeface="Trebuchet MS" panose="020B0603020202020204"/>
                <a:cs typeface="Trebuchet MS" panose="020B0603020202020204"/>
              </a:rPr>
              <a:t>Asosiasi</a:t>
            </a:r>
            <a:r>
              <a:rPr sz="3000" spc="45" dirty="0">
                <a:solidFill>
                  <a:srgbClr val="FFC000"/>
                </a:solidFill>
                <a:latin typeface="Trebuchet MS" panose="020B0603020202020204"/>
                <a:cs typeface="Trebuchet MS" panose="020B0603020202020204"/>
              </a:rPr>
              <a:t> </a:t>
            </a:r>
            <a:r>
              <a:rPr sz="3000" spc="90" dirty="0">
                <a:solidFill>
                  <a:srgbClr val="FFC000"/>
                </a:solidFill>
                <a:latin typeface="Trebuchet MS" panose="020B0603020202020204"/>
                <a:cs typeface="Trebuchet MS" panose="020B0603020202020204"/>
              </a:rPr>
              <a:t>Pemerintah</a:t>
            </a:r>
            <a:r>
              <a:rPr sz="3000" spc="45" dirty="0">
                <a:solidFill>
                  <a:srgbClr val="FFC000"/>
                </a:solidFill>
                <a:latin typeface="Trebuchet MS" panose="020B0603020202020204"/>
                <a:cs typeface="Trebuchet MS" panose="020B0603020202020204"/>
              </a:rPr>
              <a:t> Provinsi </a:t>
            </a:r>
            <a:r>
              <a:rPr sz="3000" dirty="0">
                <a:solidFill>
                  <a:srgbClr val="FFC000"/>
                </a:solidFill>
                <a:latin typeface="Trebuchet MS" panose="020B0603020202020204"/>
                <a:cs typeface="Trebuchet MS" panose="020B0603020202020204"/>
              </a:rPr>
              <a:t>Seluruh</a:t>
            </a:r>
            <a:r>
              <a:rPr sz="3000" spc="45" dirty="0">
                <a:solidFill>
                  <a:srgbClr val="FFC000"/>
                </a:solidFill>
                <a:latin typeface="Trebuchet MS" panose="020B0603020202020204"/>
                <a:cs typeface="Trebuchet MS" panose="020B0603020202020204"/>
              </a:rPr>
              <a:t> </a:t>
            </a:r>
            <a:r>
              <a:rPr sz="3000" spc="70" dirty="0">
                <a:solidFill>
                  <a:srgbClr val="FFC000"/>
                </a:solidFill>
                <a:latin typeface="Trebuchet MS" panose="020B0603020202020204"/>
                <a:cs typeface="Trebuchet MS" panose="020B0603020202020204"/>
              </a:rPr>
              <a:t>Indonesia, </a:t>
            </a:r>
            <a:r>
              <a:rPr sz="3000" spc="105" dirty="0">
                <a:solidFill>
                  <a:srgbClr val="FFC000"/>
                </a:solidFill>
                <a:latin typeface="Trebuchet MS" panose="020B0603020202020204"/>
                <a:cs typeface="Trebuchet MS" panose="020B0603020202020204"/>
              </a:rPr>
              <a:t>Asosiasi</a:t>
            </a:r>
            <a:r>
              <a:rPr sz="3000" spc="45" dirty="0">
                <a:solidFill>
                  <a:srgbClr val="FFC000"/>
                </a:solidFill>
                <a:latin typeface="Trebuchet MS" panose="020B0603020202020204"/>
                <a:cs typeface="Trebuchet MS" panose="020B0603020202020204"/>
              </a:rPr>
              <a:t> </a:t>
            </a:r>
            <a:r>
              <a:rPr sz="3000" spc="90" dirty="0">
                <a:solidFill>
                  <a:srgbClr val="FFC000"/>
                </a:solidFill>
                <a:latin typeface="Trebuchet MS" panose="020B0603020202020204"/>
                <a:cs typeface="Trebuchet MS" panose="020B0603020202020204"/>
              </a:rPr>
              <a:t>Pemerintah</a:t>
            </a:r>
            <a:r>
              <a:rPr sz="3000" spc="50" dirty="0">
                <a:solidFill>
                  <a:srgbClr val="FFC000"/>
                </a:solidFill>
                <a:latin typeface="Trebuchet MS" panose="020B0603020202020204"/>
                <a:cs typeface="Trebuchet MS" panose="020B0603020202020204"/>
              </a:rPr>
              <a:t> </a:t>
            </a:r>
            <a:r>
              <a:rPr lang="en-US" altLang="en-US" sz="3000" spc="50" dirty="0">
                <a:solidFill>
                  <a:srgbClr val="FFC000"/>
                </a:solidFill>
                <a:latin typeface="Trebuchet MS" panose="020B0603020202020204"/>
                <a:cs typeface="Trebuchet MS" panose="020B0603020202020204"/>
              </a:rPr>
              <a:t>Kabupaten </a:t>
            </a:r>
            <a:r>
              <a:rPr sz="3000" dirty="0">
                <a:solidFill>
                  <a:srgbClr val="FFC000"/>
                </a:solidFill>
                <a:latin typeface="Trebuchet MS" panose="020B0603020202020204"/>
                <a:cs typeface="Trebuchet MS" panose="020B0603020202020204"/>
              </a:rPr>
              <a:t>Seluruh</a:t>
            </a:r>
            <a:r>
              <a:rPr sz="3000" spc="50" dirty="0">
                <a:solidFill>
                  <a:srgbClr val="FFC000"/>
                </a:solidFill>
                <a:latin typeface="Trebuchet MS" panose="020B0603020202020204"/>
                <a:cs typeface="Trebuchet MS" panose="020B0603020202020204"/>
              </a:rPr>
              <a:t> </a:t>
            </a:r>
            <a:r>
              <a:rPr lang="en-US" altLang="en-US" sz="3000" spc="50" dirty="0">
                <a:solidFill>
                  <a:srgbClr val="FFC000"/>
                </a:solidFill>
                <a:latin typeface="Trebuchet MS" panose="020B0603020202020204"/>
                <a:cs typeface="Trebuchet MS" panose="020B0603020202020204"/>
              </a:rPr>
              <a:t>Indonesia</a:t>
            </a:r>
            <a:r>
              <a:rPr sz="3000" spc="130" dirty="0">
                <a:solidFill>
                  <a:srgbClr val="FFC000"/>
                </a:solidFill>
                <a:latin typeface="Trebuchet MS" panose="020B0603020202020204"/>
                <a:cs typeface="Trebuchet MS" panose="020B0603020202020204"/>
              </a:rPr>
              <a:t>,</a:t>
            </a:r>
            <a:r>
              <a:rPr sz="3000" spc="50" dirty="0">
                <a:solidFill>
                  <a:srgbClr val="FFC000"/>
                </a:solidFill>
                <a:latin typeface="Trebuchet MS" panose="020B0603020202020204"/>
                <a:cs typeface="Trebuchet MS" panose="020B0603020202020204"/>
              </a:rPr>
              <a:t> </a:t>
            </a:r>
            <a:r>
              <a:rPr sz="3000" spc="45" dirty="0">
                <a:solidFill>
                  <a:srgbClr val="FFC000"/>
                </a:solidFill>
                <a:latin typeface="Trebuchet MS" panose="020B0603020202020204"/>
                <a:cs typeface="Trebuchet MS" panose="020B0603020202020204"/>
              </a:rPr>
              <a:t>Asosisi </a:t>
            </a:r>
            <a:r>
              <a:rPr sz="3000" spc="90" dirty="0">
                <a:solidFill>
                  <a:srgbClr val="FFC000"/>
                </a:solidFill>
                <a:latin typeface="Trebuchet MS" panose="020B0603020202020204"/>
                <a:cs typeface="Trebuchet MS" panose="020B0603020202020204"/>
              </a:rPr>
              <a:t>Pemerintah</a:t>
            </a:r>
            <a:r>
              <a:rPr lang="en-US" altLang="en-US" sz="3000" spc="90" dirty="0">
                <a:solidFill>
                  <a:srgbClr val="FFC000"/>
                </a:solidFill>
                <a:latin typeface="Trebuchet MS" panose="020B0603020202020204"/>
                <a:cs typeface="Trebuchet MS" panose="020B0603020202020204"/>
              </a:rPr>
              <a:t> </a:t>
            </a:r>
            <a:r>
              <a:rPr sz="3000" spc="60" dirty="0">
                <a:solidFill>
                  <a:srgbClr val="FFC000"/>
                </a:solidFill>
                <a:latin typeface="Trebuchet MS" panose="020B0603020202020204"/>
                <a:cs typeface="Trebuchet MS" panose="020B0603020202020204"/>
              </a:rPr>
              <a:t>Kota</a:t>
            </a:r>
            <a:r>
              <a:rPr lang="en-US" altLang="en-US" sz="3000" spc="60" dirty="0">
                <a:solidFill>
                  <a:srgbClr val="FFC000"/>
                </a:solidFill>
                <a:latin typeface="Trebuchet MS" panose="020B0603020202020204"/>
                <a:cs typeface="Trebuchet MS" panose="020B0603020202020204"/>
              </a:rPr>
              <a:t> Seluruh Indonesia</a:t>
            </a:r>
            <a:r>
              <a:rPr sz="3000" spc="60" dirty="0">
                <a:solidFill>
                  <a:srgbClr val="FFC000"/>
                </a:solidFill>
                <a:latin typeface="Trebuchet MS" panose="020B0603020202020204"/>
                <a:cs typeface="Trebuchet MS" panose="020B0603020202020204"/>
              </a:rPr>
              <a:t>,</a:t>
            </a:r>
            <a:r>
              <a:rPr sz="3000" spc="40" dirty="0">
                <a:solidFill>
                  <a:srgbClr val="FFC000"/>
                </a:solidFill>
                <a:latin typeface="Trebuchet MS" panose="020B0603020202020204"/>
                <a:cs typeface="Trebuchet MS" panose="020B0603020202020204"/>
              </a:rPr>
              <a:t> </a:t>
            </a:r>
            <a:r>
              <a:rPr sz="3000" spc="260" dirty="0">
                <a:solidFill>
                  <a:srgbClr val="FFC000"/>
                </a:solidFill>
                <a:latin typeface="Trebuchet MS" panose="020B0603020202020204"/>
                <a:cs typeface="Trebuchet MS" panose="020B0603020202020204"/>
              </a:rPr>
              <a:t>dan</a:t>
            </a:r>
            <a:r>
              <a:rPr sz="3000" spc="40" dirty="0">
                <a:solidFill>
                  <a:srgbClr val="FFC000"/>
                </a:solidFill>
                <a:latin typeface="Trebuchet MS" panose="020B0603020202020204"/>
                <a:cs typeface="Trebuchet MS" panose="020B0603020202020204"/>
              </a:rPr>
              <a:t> </a:t>
            </a:r>
            <a:r>
              <a:rPr sz="3000" spc="125" dirty="0">
                <a:solidFill>
                  <a:srgbClr val="FFC000"/>
                </a:solidFill>
                <a:latin typeface="Trebuchet MS" panose="020B0603020202020204"/>
                <a:cs typeface="Trebuchet MS" panose="020B0603020202020204"/>
              </a:rPr>
              <a:t>semua</a:t>
            </a:r>
            <a:r>
              <a:rPr sz="3000" spc="40" dirty="0">
                <a:solidFill>
                  <a:srgbClr val="FFC000"/>
                </a:solidFill>
                <a:latin typeface="Trebuchet MS" panose="020B0603020202020204"/>
                <a:cs typeface="Trebuchet MS" panose="020B0603020202020204"/>
              </a:rPr>
              <a:t> </a:t>
            </a:r>
            <a:r>
              <a:rPr sz="3000" spc="100" dirty="0">
                <a:solidFill>
                  <a:srgbClr val="FFC000"/>
                </a:solidFill>
                <a:latin typeface="Trebuchet MS" panose="020B0603020202020204"/>
                <a:cs typeface="Trebuchet MS" panose="020B0603020202020204"/>
              </a:rPr>
              <a:t>pemerintah </a:t>
            </a:r>
            <a:r>
              <a:rPr sz="3000" spc="235" dirty="0">
                <a:solidFill>
                  <a:srgbClr val="FFC000"/>
                </a:solidFill>
                <a:latin typeface="Trebuchet MS" panose="020B0603020202020204"/>
                <a:cs typeface="Trebuchet MS" panose="020B0603020202020204"/>
              </a:rPr>
              <a:t>daerah</a:t>
            </a:r>
            <a:r>
              <a:rPr sz="3000" spc="10" dirty="0">
                <a:solidFill>
                  <a:srgbClr val="FFC000"/>
                </a:solidFill>
                <a:latin typeface="Trebuchet MS" panose="020B0603020202020204"/>
                <a:cs typeface="Trebuchet MS" panose="020B0603020202020204"/>
              </a:rPr>
              <a:t> </a:t>
            </a:r>
            <a:r>
              <a:rPr sz="3000" spc="80" dirty="0">
                <a:solidFill>
                  <a:srgbClr val="FFC000"/>
                </a:solidFill>
                <a:latin typeface="Trebuchet MS" panose="020B0603020202020204"/>
                <a:cs typeface="Trebuchet MS" panose="020B0603020202020204"/>
              </a:rPr>
              <a:t>peserta.</a:t>
            </a:r>
            <a:endParaRPr sz="3000">
              <a:solidFill>
                <a:srgbClr val="FFC000"/>
              </a:solidFill>
              <a:latin typeface="Trebuchet MS" panose="020B0603020202020204"/>
              <a:cs typeface="Trebuchet MS" panose="020B0603020202020204"/>
            </a:endParaRPr>
          </a:p>
          <a:p>
            <a:pPr marR="5080" algn="r">
              <a:lnSpc>
                <a:spcPct val="100000"/>
              </a:lnSpc>
              <a:spcBef>
                <a:spcPts val="3195"/>
              </a:spcBef>
            </a:pPr>
            <a:r>
              <a:rPr sz="2200" spc="170" dirty="0">
                <a:solidFill>
                  <a:srgbClr val="040E0C"/>
                </a:solidFill>
                <a:latin typeface="Arial MT"/>
                <a:cs typeface="Arial MT"/>
              </a:rPr>
              <a:t>03</a:t>
            </a:r>
            <a:endParaRPr sz="2200">
              <a:latin typeface="Arial MT"/>
              <a:cs typeface="Arial M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1" cstate="print"/>
          <a:stretch>
            <a:fillRect/>
          </a:stretch>
        </p:blipFill>
        <p:spPr>
          <a:xfrm>
            <a:off x="76481" y="-38100"/>
            <a:ext cx="18280369" cy="10287000"/>
          </a:xfrm>
          <a:prstGeom prst="rect">
            <a:avLst/>
          </a:prstGeom>
          <a:solidFill>
            <a:schemeClr val="accent1">
              <a:lumMod val="75000"/>
            </a:schemeClr>
          </a:solidFill>
        </p:spPr>
      </p:pic>
      <p:sp>
        <p:nvSpPr>
          <p:cNvPr id="3" name="object 3"/>
          <p:cNvSpPr txBox="1"/>
          <p:nvPr/>
        </p:nvSpPr>
        <p:spPr>
          <a:xfrm>
            <a:off x="1463765" y="3242280"/>
            <a:ext cx="15265400" cy="2725420"/>
          </a:xfrm>
          <a:prstGeom prst="rect">
            <a:avLst/>
          </a:prstGeom>
        </p:spPr>
        <p:txBody>
          <a:bodyPr vert="horz" wrap="square" lIns="0" tIns="12065" rIns="0" bIns="0" rtlCol="0">
            <a:spAutoFit/>
          </a:bodyPr>
          <a:lstStyle/>
          <a:p>
            <a:pPr marL="12700" marR="788670" algn="just">
              <a:lnSpc>
                <a:spcPct val="117000"/>
              </a:lnSpc>
              <a:spcBef>
                <a:spcPts val="95"/>
              </a:spcBef>
            </a:pPr>
            <a:r>
              <a:rPr sz="3000" spc="185" dirty="0">
                <a:solidFill>
                  <a:srgbClr val="FFFFFF"/>
                </a:solidFill>
                <a:latin typeface="Trebuchet MS" panose="020B0603020202020204"/>
                <a:cs typeface="Trebuchet MS" panose="020B0603020202020204"/>
              </a:rPr>
              <a:t>Dari</a:t>
            </a:r>
            <a:r>
              <a:rPr sz="3000" spc="5" dirty="0">
                <a:solidFill>
                  <a:srgbClr val="FFFFFF"/>
                </a:solidFill>
                <a:latin typeface="Trebuchet MS" panose="020B0603020202020204"/>
                <a:cs typeface="Trebuchet MS" panose="020B0603020202020204"/>
              </a:rPr>
              <a:t> </a:t>
            </a:r>
            <a:r>
              <a:rPr sz="3000" spc="65" dirty="0">
                <a:solidFill>
                  <a:srgbClr val="FFFFFF"/>
                </a:solidFill>
                <a:latin typeface="Trebuchet MS" panose="020B0603020202020204"/>
                <a:cs typeface="Trebuchet MS" panose="020B0603020202020204"/>
              </a:rPr>
              <a:t>hasil</a:t>
            </a:r>
            <a:r>
              <a:rPr sz="3000" spc="5" dirty="0">
                <a:solidFill>
                  <a:srgbClr val="FFFFFF"/>
                </a:solidFill>
                <a:latin typeface="Trebuchet MS" panose="020B0603020202020204"/>
                <a:cs typeface="Trebuchet MS" panose="020B0603020202020204"/>
              </a:rPr>
              <a:t> </a:t>
            </a:r>
            <a:r>
              <a:rPr sz="3000" spc="135" dirty="0">
                <a:solidFill>
                  <a:srgbClr val="FFFFFF"/>
                </a:solidFill>
                <a:latin typeface="Trebuchet MS" panose="020B0603020202020204"/>
                <a:cs typeface="Trebuchet MS" panose="020B0603020202020204"/>
              </a:rPr>
              <a:t>pengukuran</a:t>
            </a:r>
            <a:r>
              <a:rPr sz="3000" spc="5" dirty="0">
                <a:solidFill>
                  <a:srgbClr val="FFFFFF"/>
                </a:solidFill>
                <a:latin typeface="Trebuchet MS" panose="020B0603020202020204"/>
                <a:cs typeface="Trebuchet MS" panose="020B0603020202020204"/>
              </a:rPr>
              <a:t> </a:t>
            </a:r>
            <a:r>
              <a:rPr sz="3000" spc="100" dirty="0">
                <a:solidFill>
                  <a:srgbClr val="FFFFFF"/>
                </a:solidFill>
                <a:latin typeface="Trebuchet MS" panose="020B0603020202020204"/>
                <a:cs typeface="Trebuchet MS" panose="020B0603020202020204"/>
              </a:rPr>
              <a:t>Indeks</a:t>
            </a:r>
            <a:r>
              <a:rPr sz="3000" spc="5" dirty="0">
                <a:solidFill>
                  <a:srgbClr val="FFFFFF"/>
                </a:solidFill>
                <a:latin typeface="Trebuchet MS" panose="020B0603020202020204"/>
                <a:cs typeface="Trebuchet MS" panose="020B0603020202020204"/>
              </a:rPr>
              <a:t> </a:t>
            </a:r>
            <a:r>
              <a:rPr sz="3000" spc="70" dirty="0">
                <a:solidFill>
                  <a:srgbClr val="FFFFFF"/>
                </a:solidFill>
                <a:latin typeface="Trebuchet MS" panose="020B0603020202020204"/>
                <a:cs typeface="Trebuchet MS" panose="020B0603020202020204"/>
              </a:rPr>
              <a:t>Keinsinyuran</a:t>
            </a:r>
            <a:r>
              <a:rPr sz="3000" spc="5" dirty="0">
                <a:solidFill>
                  <a:srgbClr val="FFFFFF"/>
                </a:solidFill>
                <a:latin typeface="Trebuchet MS" panose="020B0603020202020204"/>
                <a:cs typeface="Trebuchet MS" panose="020B0603020202020204"/>
              </a:rPr>
              <a:t> </a:t>
            </a:r>
            <a:r>
              <a:rPr sz="3000" dirty="0">
                <a:solidFill>
                  <a:srgbClr val="FFFFFF"/>
                </a:solidFill>
                <a:latin typeface="Trebuchet MS" panose="020B0603020202020204"/>
                <a:cs typeface="Trebuchet MS" panose="020B0603020202020204"/>
              </a:rPr>
              <a:t>PII</a:t>
            </a:r>
            <a:r>
              <a:rPr sz="3000" spc="5" dirty="0">
                <a:solidFill>
                  <a:srgbClr val="FFFFFF"/>
                </a:solidFill>
                <a:latin typeface="Trebuchet MS" panose="020B0603020202020204"/>
                <a:cs typeface="Trebuchet MS" panose="020B0603020202020204"/>
              </a:rPr>
              <a:t> </a:t>
            </a:r>
            <a:r>
              <a:rPr sz="3000" spc="145" dirty="0">
                <a:solidFill>
                  <a:srgbClr val="FFFFFF"/>
                </a:solidFill>
                <a:latin typeface="Trebuchet MS" panose="020B0603020202020204"/>
                <a:cs typeface="Trebuchet MS" panose="020B0603020202020204"/>
              </a:rPr>
              <a:t>setiap</a:t>
            </a:r>
            <a:r>
              <a:rPr sz="3000" spc="5" dirty="0">
                <a:solidFill>
                  <a:srgbClr val="FFFFFF"/>
                </a:solidFill>
                <a:latin typeface="Trebuchet MS" panose="020B0603020202020204"/>
                <a:cs typeface="Trebuchet MS" panose="020B0603020202020204"/>
              </a:rPr>
              <a:t> </a:t>
            </a:r>
            <a:r>
              <a:rPr sz="3000" dirty="0">
                <a:solidFill>
                  <a:srgbClr val="FFFFFF"/>
                </a:solidFill>
                <a:latin typeface="Trebuchet MS" panose="020B0603020202020204"/>
                <a:cs typeface="Trebuchet MS" panose="020B0603020202020204"/>
              </a:rPr>
              <a:t>tahun,</a:t>
            </a:r>
            <a:r>
              <a:rPr sz="3000" spc="5" dirty="0">
                <a:solidFill>
                  <a:srgbClr val="FFFFFF"/>
                </a:solidFill>
                <a:latin typeface="Trebuchet MS" panose="020B0603020202020204"/>
                <a:cs typeface="Trebuchet MS" panose="020B0603020202020204"/>
              </a:rPr>
              <a:t> </a:t>
            </a:r>
            <a:r>
              <a:rPr sz="3000" spc="235" dirty="0">
                <a:solidFill>
                  <a:srgbClr val="FFFFFF"/>
                </a:solidFill>
                <a:latin typeface="Trebuchet MS" panose="020B0603020202020204"/>
                <a:cs typeface="Trebuchet MS" panose="020B0603020202020204"/>
              </a:rPr>
              <a:t>akan</a:t>
            </a:r>
            <a:r>
              <a:rPr sz="3000" spc="5" dirty="0">
                <a:solidFill>
                  <a:srgbClr val="FFFFFF"/>
                </a:solidFill>
                <a:latin typeface="Trebuchet MS" panose="020B0603020202020204"/>
                <a:cs typeface="Trebuchet MS" panose="020B0603020202020204"/>
              </a:rPr>
              <a:t> </a:t>
            </a:r>
            <a:r>
              <a:rPr sz="3000" spc="135" dirty="0">
                <a:solidFill>
                  <a:srgbClr val="FFFFFF"/>
                </a:solidFill>
                <a:latin typeface="Trebuchet MS" panose="020B0603020202020204"/>
                <a:cs typeface="Trebuchet MS" panose="020B0603020202020204"/>
              </a:rPr>
              <a:t>diberikan </a:t>
            </a:r>
            <a:r>
              <a:rPr sz="3000" spc="265" dirty="0">
                <a:solidFill>
                  <a:srgbClr val="FFFFFF"/>
                </a:solidFill>
                <a:latin typeface="Trebuchet MS" panose="020B0603020202020204"/>
                <a:cs typeface="Trebuchet MS" panose="020B0603020202020204"/>
              </a:rPr>
              <a:t>penghargaan</a:t>
            </a:r>
            <a:r>
              <a:rPr sz="3000" spc="55" dirty="0">
                <a:solidFill>
                  <a:srgbClr val="FFFFFF"/>
                </a:solidFill>
                <a:latin typeface="Trebuchet MS" panose="020B0603020202020204"/>
                <a:cs typeface="Trebuchet MS" panose="020B0603020202020204"/>
              </a:rPr>
              <a:t> </a:t>
            </a:r>
            <a:r>
              <a:rPr sz="3000" spc="295" dirty="0">
                <a:solidFill>
                  <a:srgbClr val="FFFFFF"/>
                </a:solidFill>
                <a:latin typeface="Trebuchet MS" panose="020B0603020202020204"/>
                <a:cs typeface="Trebuchet MS" panose="020B0603020202020204"/>
              </a:rPr>
              <a:t>kepada</a:t>
            </a:r>
            <a:r>
              <a:rPr sz="3000" spc="55" dirty="0">
                <a:solidFill>
                  <a:srgbClr val="FFFFFF"/>
                </a:solidFill>
                <a:latin typeface="Trebuchet MS" panose="020B0603020202020204"/>
                <a:cs typeface="Trebuchet MS" panose="020B0603020202020204"/>
              </a:rPr>
              <a:t> </a:t>
            </a:r>
            <a:r>
              <a:rPr sz="3000" dirty="0">
                <a:solidFill>
                  <a:srgbClr val="FFFFFF"/>
                </a:solidFill>
                <a:latin typeface="Trebuchet MS" panose="020B0603020202020204"/>
                <a:cs typeface="Trebuchet MS" panose="020B0603020202020204"/>
              </a:rPr>
              <a:t>sejumlah</a:t>
            </a:r>
            <a:r>
              <a:rPr sz="3000" spc="55" dirty="0">
                <a:solidFill>
                  <a:srgbClr val="FFFFFF"/>
                </a:solidFill>
                <a:latin typeface="Trebuchet MS" panose="020B0603020202020204"/>
                <a:cs typeface="Trebuchet MS" panose="020B0603020202020204"/>
              </a:rPr>
              <a:t> </a:t>
            </a:r>
            <a:r>
              <a:rPr sz="3000" spc="235" dirty="0">
                <a:solidFill>
                  <a:srgbClr val="FFFFFF"/>
                </a:solidFill>
                <a:latin typeface="Trebuchet MS" panose="020B0603020202020204"/>
                <a:cs typeface="Trebuchet MS" panose="020B0603020202020204"/>
              </a:rPr>
              <a:t>daerah</a:t>
            </a:r>
            <a:r>
              <a:rPr sz="3000" spc="55" dirty="0">
                <a:solidFill>
                  <a:srgbClr val="FFFFFF"/>
                </a:solidFill>
                <a:latin typeface="Trebuchet MS" panose="020B0603020202020204"/>
                <a:cs typeface="Trebuchet MS" panose="020B0603020202020204"/>
              </a:rPr>
              <a:t> </a:t>
            </a:r>
            <a:r>
              <a:rPr sz="3000" spc="200" dirty="0">
                <a:solidFill>
                  <a:srgbClr val="FFFFFF"/>
                </a:solidFill>
                <a:latin typeface="Trebuchet MS" panose="020B0603020202020204"/>
                <a:cs typeface="Trebuchet MS" panose="020B0603020202020204"/>
              </a:rPr>
              <a:t>berupa</a:t>
            </a:r>
            <a:r>
              <a:rPr sz="3000" spc="60" dirty="0">
                <a:solidFill>
                  <a:srgbClr val="FFFFFF"/>
                </a:solidFill>
                <a:latin typeface="Trebuchet MS" panose="020B0603020202020204"/>
                <a:cs typeface="Trebuchet MS" panose="020B0603020202020204"/>
              </a:rPr>
              <a:t> </a:t>
            </a:r>
            <a:r>
              <a:rPr sz="3000" spc="240" dirty="0">
                <a:solidFill>
                  <a:srgbClr val="FFFFFF"/>
                </a:solidFill>
                <a:latin typeface="Trebuchet MS" panose="020B0603020202020204"/>
                <a:cs typeface="Trebuchet MS" panose="020B0603020202020204"/>
              </a:rPr>
              <a:t>Penghargaan</a:t>
            </a:r>
            <a:r>
              <a:rPr sz="3000" spc="55" dirty="0">
                <a:solidFill>
                  <a:srgbClr val="FFFFFF"/>
                </a:solidFill>
                <a:latin typeface="Trebuchet MS" panose="020B0603020202020204"/>
                <a:cs typeface="Trebuchet MS" panose="020B0603020202020204"/>
              </a:rPr>
              <a:t> </a:t>
            </a:r>
            <a:r>
              <a:rPr sz="3000" spc="70" dirty="0">
                <a:solidFill>
                  <a:srgbClr val="FFFFFF"/>
                </a:solidFill>
                <a:latin typeface="Trebuchet MS" panose="020B0603020202020204"/>
                <a:cs typeface="Trebuchet MS" panose="020B0603020202020204"/>
              </a:rPr>
              <a:t>Keinsinyuran</a:t>
            </a:r>
            <a:r>
              <a:rPr sz="3000" spc="55" dirty="0">
                <a:solidFill>
                  <a:srgbClr val="FFFFFF"/>
                </a:solidFill>
                <a:latin typeface="Trebuchet MS" panose="020B0603020202020204"/>
                <a:cs typeface="Trebuchet MS" panose="020B0603020202020204"/>
              </a:rPr>
              <a:t> </a:t>
            </a:r>
            <a:r>
              <a:rPr sz="3000" spc="-20" dirty="0">
                <a:solidFill>
                  <a:srgbClr val="FFFFFF"/>
                </a:solidFill>
                <a:latin typeface="Trebuchet MS" panose="020B0603020202020204"/>
                <a:cs typeface="Trebuchet MS" panose="020B0603020202020204"/>
              </a:rPr>
              <a:t>PII.</a:t>
            </a:r>
            <a:endParaRPr sz="3000">
              <a:latin typeface="Trebuchet MS" panose="020B0603020202020204"/>
              <a:cs typeface="Trebuchet MS" panose="020B0603020202020204"/>
            </a:endParaRPr>
          </a:p>
          <a:p>
            <a:pPr algn="just">
              <a:lnSpc>
                <a:spcPct val="100000"/>
              </a:lnSpc>
              <a:spcBef>
                <a:spcPts val="715"/>
              </a:spcBef>
            </a:pPr>
            <a:endParaRPr sz="3000">
              <a:latin typeface="Trebuchet MS" panose="020B0603020202020204"/>
              <a:cs typeface="Trebuchet MS" panose="020B0603020202020204"/>
            </a:endParaRPr>
          </a:p>
          <a:p>
            <a:pPr marL="12700" marR="5080" algn="just">
              <a:lnSpc>
                <a:spcPct val="117000"/>
              </a:lnSpc>
              <a:spcBef>
                <a:spcPts val="5"/>
              </a:spcBef>
            </a:pPr>
            <a:r>
              <a:rPr sz="3000" spc="295" dirty="0">
                <a:solidFill>
                  <a:srgbClr val="FFFFFF"/>
                </a:solidFill>
                <a:latin typeface="Trebuchet MS" panose="020B0603020202020204"/>
                <a:cs typeface="Trebuchet MS" panose="020B0603020202020204"/>
              </a:rPr>
              <a:t>PENGHARGAAN</a:t>
            </a:r>
            <a:r>
              <a:rPr sz="3000" spc="20" dirty="0">
                <a:solidFill>
                  <a:srgbClr val="FFFFFF"/>
                </a:solidFill>
                <a:latin typeface="Trebuchet MS" panose="020B0603020202020204"/>
                <a:cs typeface="Trebuchet MS" panose="020B0603020202020204"/>
              </a:rPr>
              <a:t> </a:t>
            </a:r>
            <a:r>
              <a:rPr sz="3000" spc="204" dirty="0">
                <a:solidFill>
                  <a:srgbClr val="FFFFFF"/>
                </a:solidFill>
                <a:latin typeface="Trebuchet MS" panose="020B0603020202020204"/>
                <a:cs typeface="Trebuchet MS" panose="020B0603020202020204"/>
              </a:rPr>
              <a:t>KEINSINYURAN</a:t>
            </a:r>
            <a:r>
              <a:rPr sz="3000" spc="20" dirty="0">
                <a:solidFill>
                  <a:srgbClr val="FFFFFF"/>
                </a:solidFill>
                <a:latin typeface="Trebuchet MS" panose="020B0603020202020204"/>
                <a:cs typeface="Trebuchet MS" panose="020B0603020202020204"/>
              </a:rPr>
              <a:t> </a:t>
            </a:r>
            <a:r>
              <a:rPr sz="3000" dirty="0">
                <a:solidFill>
                  <a:srgbClr val="FFFFFF"/>
                </a:solidFill>
                <a:latin typeface="Trebuchet MS" panose="020B0603020202020204"/>
                <a:cs typeface="Trebuchet MS" panose="020B0603020202020204"/>
              </a:rPr>
              <a:t>PII</a:t>
            </a:r>
            <a:r>
              <a:rPr sz="3000" spc="20" dirty="0">
                <a:solidFill>
                  <a:srgbClr val="FFFFFF"/>
                </a:solidFill>
                <a:latin typeface="Trebuchet MS" panose="020B0603020202020204"/>
                <a:cs typeface="Trebuchet MS" panose="020B0603020202020204"/>
              </a:rPr>
              <a:t> </a:t>
            </a:r>
            <a:r>
              <a:rPr sz="3000" spc="254" dirty="0">
                <a:solidFill>
                  <a:srgbClr val="FFFFFF"/>
                </a:solidFill>
                <a:latin typeface="Trebuchet MS" panose="020B0603020202020204"/>
                <a:cs typeface="Trebuchet MS" panose="020B0603020202020204"/>
              </a:rPr>
              <a:t>adalah</a:t>
            </a:r>
            <a:r>
              <a:rPr sz="3000" spc="20" dirty="0">
                <a:solidFill>
                  <a:srgbClr val="FFFFFF"/>
                </a:solidFill>
                <a:latin typeface="Trebuchet MS" panose="020B0603020202020204"/>
                <a:cs typeface="Trebuchet MS" panose="020B0603020202020204"/>
              </a:rPr>
              <a:t> </a:t>
            </a:r>
            <a:r>
              <a:rPr sz="3000" spc="265" dirty="0">
                <a:solidFill>
                  <a:srgbClr val="FFFFFF"/>
                </a:solidFill>
                <a:latin typeface="Trebuchet MS" panose="020B0603020202020204"/>
                <a:cs typeface="Trebuchet MS" panose="020B0603020202020204"/>
              </a:rPr>
              <a:t>penghargaan</a:t>
            </a:r>
            <a:r>
              <a:rPr sz="3000" spc="20" dirty="0">
                <a:solidFill>
                  <a:srgbClr val="FFFFFF"/>
                </a:solidFill>
                <a:latin typeface="Trebuchet MS" panose="020B0603020202020204"/>
                <a:cs typeface="Trebuchet MS" panose="020B0603020202020204"/>
              </a:rPr>
              <a:t> </a:t>
            </a:r>
            <a:r>
              <a:rPr sz="3000" spc="110" dirty="0">
                <a:solidFill>
                  <a:srgbClr val="FFFFFF"/>
                </a:solidFill>
                <a:latin typeface="Trebuchet MS" panose="020B0603020202020204"/>
                <a:cs typeface="Trebuchet MS" panose="020B0603020202020204"/>
              </a:rPr>
              <a:t>tahunan</a:t>
            </a:r>
            <a:r>
              <a:rPr sz="3000" spc="20" dirty="0">
                <a:solidFill>
                  <a:srgbClr val="FFFFFF"/>
                </a:solidFill>
                <a:latin typeface="Trebuchet MS" panose="020B0603020202020204"/>
                <a:cs typeface="Trebuchet MS" panose="020B0603020202020204"/>
              </a:rPr>
              <a:t> </a:t>
            </a:r>
            <a:r>
              <a:rPr sz="3000" spc="285" dirty="0">
                <a:solidFill>
                  <a:srgbClr val="FFFFFF"/>
                </a:solidFill>
                <a:latin typeface="Trebuchet MS" panose="020B0603020202020204"/>
                <a:cs typeface="Trebuchet MS" panose="020B0603020202020204"/>
              </a:rPr>
              <a:t>kepada </a:t>
            </a:r>
            <a:r>
              <a:rPr sz="3000" spc="110" dirty="0">
                <a:solidFill>
                  <a:srgbClr val="FFFFFF"/>
                </a:solidFill>
                <a:latin typeface="Trebuchet MS" panose="020B0603020202020204"/>
                <a:cs typeface="Trebuchet MS" panose="020B0603020202020204"/>
              </a:rPr>
              <a:t>pemerintah</a:t>
            </a:r>
            <a:r>
              <a:rPr sz="3000" spc="30" dirty="0">
                <a:solidFill>
                  <a:srgbClr val="FFFFFF"/>
                </a:solidFill>
                <a:latin typeface="Trebuchet MS" panose="020B0603020202020204"/>
                <a:cs typeface="Trebuchet MS" panose="020B0603020202020204"/>
              </a:rPr>
              <a:t> </a:t>
            </a:r>
            <a:r>
              <a:rPr sz="3000" spc="235" dirty="0">
                <a:solidFill>
                  <a:srgbClr val="FFFFFF"/>
                </a:solidFill>
                <a:latin typeface="Trebuchet MS" panose="020B0603020202020204"/>
                <a:cs typeface="Trebuchet MS" panose="020B0603020202020204"/>
              </a:rPr>
              <a:t>daerah</a:t>
            </a:r>
            <a:r>
              <a:rPr sz="3000" spc="35" dirty="0">
                <a:solidFill>
                  <a:srgbClr val="FFFFFF"/>
                </a:solidFill>
                <a:latin typeface="Trebuchet MS" panose="020B0603020202020204"/>
                <a:cs typeface="Trebuchet MS" panose="020B0603020202020204"/>
              </a:rPr>
              <a:t> </a:t>
            </a:r>
            <a:r>
              <a:rPr lang="en-US" altLang="en-US" sz="3000" spc="35" dirty="0">
                <a:solidFill>
                  <a:srgbClr val="FFFFFF"/>
                </a:solidFill>
                <a:latin typeface="Trebuchet MS" panose="020B0603020202020204"/>
                <a:cs typeface="Trebuchet MS" panose="020B0603020202020204"/>
              </a:rPr>
              <a:t>dengan</a:t>
            </a:r>
            <a:r>
              <a:rPr sz="3000" spc="35" dirty="0">
                <a:solidFill>
                  <a:srgbClr val="FFFFFF"/>
                </a:solidFill>
                <a:latin typeface="Trebuchet MS" panose="020B0603020202020204"/>
                <a:cs typeface="Trebuchet MS" panose="020B0603020202020204"/>
              </a:rPr>
              <a:t> </a:t>
            </a:r>
            <a:r>
              <a:rPr sz="3000" spc="100" dirty="0">
                <a:solidFill>
                  <a:srgbClr val="FFFFFF"/>
                </a:solidFill>
                <a:latin typeface="Trebuchet MS" panose="020B0603020202020204"/>
                <a:cs typeface="Trebuchet MS" panose="020B0603020202020204"/>
              </a:rPr>
              <a:t>indeks</a:t>
            </a:r>
            <a:r>
              <a:rPr sz="3000" spc="30" dirty="0">
                <a:solidFill>
                  <a:srgbClr val="FFFFFF"/>
                </a:solidFill>
                <a:latin typeface="Trebuchet MS" panose="020B0603020202020204"/>
                <a:cs typeface="Trebuchet MS" panose="020B0603020202020204"/>
              </a:rPr>
              <a:t> </a:t>
            </a:r>
            <a:r>
              <a:rPr sz="3000" spc="110" dirty="0">
                <a:solidFill>
                  <a:srgbClr val="FFFFFF"/>
                </a:solidFill>
                <a:latin typeface="Trebuchet MS" panose="020B0603020202020204"/>
                <a:cs typeface="Trebuchet MS" panose="020B0603020202020204"/>
              </a:rPr>
              <a:t>tertinggi</a:t>
            </a:r>
            <a:r>
              <a:rPr lang="en-US" altLang="en-US" sz="3000" spc="110" dirty="0">
                <a:solidFill>
                  <a:srgbClr val="FFFFFF"/>
                </a:solidFill>
                <a:latin typeface="Trebuchet MS" panose="020B0603020202020204"/>
                <a:cs typeface="Trebuchet MS" panose="020B0603020202020204"/>
              </a:rPr>
              <a:t>, </a:t>
            </a:r>
            <a:r>
              <a:rPr sz="3000" spc="254" dirty="0">
                <a:solidFill>
                  <a:srgbClr val="FFFFFF"/>
                </a:solidFill>
                <a:latin typeface="Trebuchet MS" panose="020B0603020202020204"/>
                <a:cs typeface="Trebuchet MS" panose="020B0603020202020204"/>
              </a:rPr>
              <a:t>dibagi</a:t>
            </a:r>
            <a:r>
              <a:rPr sz="3000" spc="35" dirty="0">
                <a:solidFill>
                  <a:srgbClr val="FFFFFF"/>
                </a:solidFill>
                <a:latin typeface="Trebuchet MS" panose="020B0603020202020204"/>
                <a:cs typeface="Trebuchet MS" panose="020B0603020202020204"/>
              </a:rPr>
              <a:t> </a:t>
            </a:r>
            <a:r>
              <a:rPr sz="3000" spc="105" dirty="0">
                <a:solidFill>
                  <a:srgbClr val="FFFFFF"/>
                </a:solidFill>
                <a:latin typeface="Trebuchet MS" panose="020B0603020202020204"/>
                <a:cs typeface="Trebuchet MS" panose="020B0603020202020204"/>
              </a:rPr>
              <a:t>menjadi</a:t>
            </a:r>
            <a:r>
              <a:rPr sz="3000" spc="30" dirty="0">
                <a:solidFill>
                  <a:srgbClr val="FFFFFF"/>
                </a:solidFill>
                <a:latin typeface="Trebuchet MS" panose="020B0603020202020204"/>
                <a:cs typeface="Trebuchet MS" panose="020B0603020202020204"/>
              </a:rPr>
              <a:t> </a:t>
            </a:r>
            <a:r>
              <a:rPr sz="3000" spc="270" dirty="0">
                <a:solidFill>
                  <a:srgbClr val="FFFFFF"/>
                </a:solidFill>
                <a:latin typeface="Trebuchet MS" panose="020B0603020202020204"/>
                <a:cs typeface="Trebuchet MS" panose="020B0603020202020204"/>
              </a:rPr>
              <a:t>beberapa </a:t>
            </a:r>
            <a:r>
              <a:rPr sz="3000" spc="165" dirty="0">
                <a:solidFill>
                  <a:srgbClr val="FFFFFF"/>
                </a:solidFill>
                <a:latin typeface="Trebuchet MS" panose="020B0603020202020204"/>
                <a:cs typeface="Trebuchet MS" panose="020B0603020202020204"/>
              </a:rPr>
              <a:t>kategori</a:t>
            </a:r>
            <a:r>
              <a:rPr sz="3000" spc="135" dirty="0">
                <a:solidFill>
                  <a:srgbClr val="FFFFFF"/>
                </a:solidFill>
                <a:latin typeface="Trebuchet MS" panose="020B0603020202020204"/>
                <a:cs typeface="Trebuchet MS" panose="020B0603020202020204"/>
              </a:rPr>
              <a:t>.</a:t>
            </a:r>
            <a:endParaRPr sz="3000">
              <a:latin typeface="Trebuchet MS" panose="020B0603020202020204"/>
              <a:cs typeface="Trebuchet MS" panose="020B0603020202020204"/>
            </a:endParaRPr>
          </a:p>
        </p:txBody>
      </p:sp>
      <p:sp>
        <p:nvSpPr>
          <p:cNvPr id="4" name="object 4"/>
          <p:cNvSpPr txBox="1">
            <a:spLocks noGrp="1"/>
          </p:cNvSpPr>
          <p:nvPr>
            <p:ph type="title"/>
          </p:nvPr>
        </p:nvSpPr>
        <p:spPr>
          <a:xfrm>
            <a:off x="1016000" y="625747"/>
            <a:ext cx="11769725" cy="1363980"/>
          </a:xfrm>
          <a:prstGeom prst="rect">
            <a:avLst/>
          </a:prstGeom>
        </p:spPr>
        <p:txBody>
          <a:bodyPr vert="horz" wrap="square" lIns="0" tIns="105805" rIns="0" bIns="0" rtlCol="0">
            <a:spAutoFit/>
          </a:bodyPr>
          <a:lstStyle/>
          <a:p>
            <a:pPr marL="12700">
              <a:lnSpc>
                <a:spcPct val="100000"/>
              </a:lnSpc>
              <a:spcBef>
                <a:spcPts val="370"/>
              </a:spcBef>
            </a:pPr>
            <a:r>
              <a:rPr lang="en-US" spc="-290" dirty="0">
                <a:solidFill>
                  <a:srgbClr val="040E0C"/>
                </a:solidFill>
              </a:rPr>
              <a:t>3</a:t>
            </a:r>
            <a:r>
              <a:rPr spc="-290" dirty="0">
                <a:solidFill>
                  <a:srgbClr val="040E0C"/>
                </a:solidFill>
              </a:rPr>
              <a:t>.</a:t>
            </a:r>
            <a:r>
              <a:rPr lang="en-US" spc="-290" dirty="0">
                <a:solidFill>
                  <a:srgbClr val="040E0C"/>
                </a:solidFill>
              </a:rPr>
              <a:t>     </a:t>
            </a:r>
            <a:r>
              <a:rPr spc="-290" dirty="0">
                <a:solidFill>
                  <a:srgbClr val="040E0C"/>
                </a:solidFill>
              </a:rPr>
              <a:t>HASIL</a:t>
            </a:r>
            <a:r>
              <a:rPr spc="-190" dirty="0">
                <a:solidFill>
                  <a:srgbClr val="040E0C"/>
                </a:solidFill>
              </a:rPr>
              <a:t> </a:t>
            </a:r>
            <a:r>
              <a:rPr dirty="0">
                <a:solidFill>
                  <a:srgbClr val="040E0C"/>
                </a:solidFill>
              </a:rPr>
              <a:t>DAN</a:t>
            </a:r>
            <a:r>
              <a:rPr spc="-290" dirty="0">
                <a:solidFill>
                  <a:srgbClr val="040E0C"/>
                </a:solidFill>
              </a:rPr>
              <a:t> </a:t>
            </a:r>
            <a:r>
              <a:rPr spc="-10" dirty="0">
                <a:solidFill>
                  <a:srgbClr val="040E0C"/>
                </a:solidFill>
              </a:rPr>
              <a:t>MANFAAT</a:t>
            </a:r>
            <a:endParaRPr spc="-10" dirty="0">
              <a:solidFill>
                <a:srgbClr val="040E0C"/>
              </a:solidFill>
            </a:endParaRPr>
          </a:p>
          <a:p>
            <a:pPr marL="460375">
              <a:lnSpc>
                <a:spcPct val="100000"/>
              </a:lnSpc>
              <a:spcBef>
                <a:spcPts val="215"/>
              </a:spcBef>
            </a:pPr>
            <a:r>
              <a:rPr lang="en-US" sz="3500" b="0" spc="215" dirty="0">
                <a:solidFill>
                  <a:srgbClr val="585858"/>
                </a:solidFill>
                <a:latin typeface="Arial MT"/>
                <a:cs typeface="Arial MT"/>
              </a:rPr>
              <a:t>      </a:t>
            </a:r>
            <a:r>
              <a:rPr sz="3500" spc="215" dirty="0">
                <a:solidFill>
                  <a:schemeClr val="tx1"/>
                </a:solidFill>
                <a:latin typeface="Arial MT"/>
                <a:cs typeface="Arial MT"/>
              </a:rPr>
              <a:t>Penghargaan</a:t>
            </a:r>
            <a:r>
              <a:rPr sz="3500" spc="80" dirty="0">
                <a:solidFill>
                  <a:schemeClr val="tx1"/>
                </a:solidFill>
                <a:latin typeface="Arial MT"/>
                <a:cs typeface="Arial MT"/>
              </a:rPr>
              <a:t> </a:t>
            </a:r>
            <a:r>
              <a:rPr sz="3500" spc="125" dirty="0">
                <a:solidFill>
                  <a:schemeClr val="tx1"/>
                </a:solidFill>
                <a:latin typeface="Arial MT"/>
                <a:cs typeface="Arial MT"/>
              </a:rPr>
              <a:t>Keinsinyuran</a:t>
            </a:r>
            <a:r>
              <a:rPr sz="3500" spc="80" dirty="0">
                <a:solidFill>
                  <a:schemeClr val="tx1"/>
                </a:solidFill>
                <a:latin typeface="Arial MT"/>
                <a:cs typeface="Arial MT"/>
              </a:rPr>
              <a:t> </a:t>
            </a:r>
            <a:r>
              <a:rPr sz="3500" spc="-25" dirty="0">
                <a:solidFill>
                  <a:schemeClr val="tx1"/>
                </a:solidFill>
                <a:latin typeface="Arial MT"/>
                <a:cs typeface="Arial MT"/>
              </a:rPr>
              <a:t>PII</a:t>
            </a:r>
            <a:endParaRPr sz="3500" spc="-25" dirty="0">
              <a:solidFill>
                <a:schemeClr val="tx1"/>
              </a:solidFill>
              <a:latin typeface="Arial MT"/>
              <a:cs typeface="Arial MT"/>
            </a:endParaRPr>
          </a:p>
        </p:txBody>
      </p:sp>
      <p:sp>
        <p:nvSpPr>
          <p:cNvPr id="5" name="object 5"/>
          <p:cNvSpPr txBox="1"/>
          <p:nvPr/>
        </p:nvSpPr>
        <p:spPr>
          <a:xfrm>
            <a:off x="974090" y="7936865"/>
            <a:ext cx="14885670" cy="1703705"/>
          </a:xfrm>
          <a:prstGeom prst="rect">
            <a:avLst/>
          </a:prstGeom>
        </p:spPr>
        <p:txBody>
          <a:bodyPr vert="horz" wrap="square" lIns="0" tIns="12065" rIns="0" bIns="0" rtlCol="0">
            <a:noAutofit/>
          </a:bodyPr>
          <a:lstStyle/>
          <a:p>
            <a:pPr marL="12700" marR="338455" algn="just">
              <a:lnSpc>
                <a:spcPct val="117000"/>
              </a:lnSpc>
              <a:spcBef>
                <a:spcPts val="95"/>
              </a:spcBef>
            </a:pPr>
            <a:r>
              <a:rPr sz="3000" b="1" spc="140" dirty="0">
                <a:solidFill>
                  <a:schemeClr val="tx1"/>
                </a:solidFill>
                <a:latin typeface="Arial" panose="020B0604020202020204"/>
                <a:cs typeface="Arial" panose="020B0604020202020204"/>
              </a:rPr>
              <a:t>Penghargaan</a:t>
            </a:r>
            <a:r>
              <a:rPr sz="3000" b="1" spc="180" dirty="0">
                <a:solidFill>
                  <a:schemeClr val="tx1"/>
                </a:solidFill>
                <a:latin typeface="Arial" panose="020B0604020202020204"/>
                <a:cs typeface="Arial" panose="020B0604020202020204"/>
              </a:rPr>
              <a:t> </a:t>
            </a:r>
            <a:r>
              <a:rPr sz="3000" b="1" spc="-10" dirty="0">
                <a:solidFill>
                  <a:schemeClr val="tx1"/>
                </a:solidFill>
                <a:latin typeface="Arial" panose="020B0604020202020204"/>
                <a:cs typeface="Arial" panose="020B0604020202020204"/>
              </a:rPr>
              <a:t>Keinsinyuran </a:t>
            </a:r>
            <a:r>
              <a:rPr lang="en-US" altLang="en-US" sz="3000" b="1" spc="-10" dirty="0">
                <a:solidFill>
                  <a:schemeClr val="tx1"/>
                </a:solidFill>
                <a:latin typeface="Arial" panose="020B0604020202020204"/>
                <a:cs typeface="Arial" panose="020B0604020202020204"/>
              </a:rPr>
              <a:t>PII </a:t>
            </a:r>
            <a:r>
              <a:rPr sz="3000" b="1" spc="185" dirty="0">
                <a:solidFill>
                  <a:schemeClr val="tx1"/>
                </a:solidFill>
                <a:latin typeface="Arial" panose="020B0604020202020204"/>
                <a:cs typeface="Arial" panose="020B0604020202020204"/>
              </a:rPr>
              <a:t>pertama</a:t>
            </a:r>
            <a:r>
              <a:rPr sz="3000" b="1" spc="125" dirty="0">
                <a:solidFill>
                  <a:schemeClr val="tx1"/>
                </a:solidFill>
                <a:latin typeface="Arial" panose="020B0604020202020204"/>
                <a:cs typeface="Arial" panose="020B0604020202020204"/>
              </a:rPr>
              <a:t> </a:t>
            </a:r>
            <a:r>
              <a:rPr sz="3000" b="1" spc="210" dirty="0">
                <a:solidFill>
                  <a:schemeClr val="tx1"/>
                </a:solidFill>
                <a:latin typeface="Arial" panose="020B0604020202020204"/>
                <a:cs typeface="Arial" panose="020B0604020202020204"/>
              </a:rPr>
              <a:t>akan</a:t>
            </a:r>
            <a:r>
              <a:rPr sz="3000" b="1" spc="130" dirty="0">
                <a:solidFill>
                  <a:schemeClr val="tx1"/>
                </a:solidFill>
                <a:latin typeface="Arial" panose="020B0604020202020204"/>
                <a:cs typeface="Arial" panose="020B0604020202020204"/>
              </a:rPr>
              <a:t> </a:t>
            </a:r>
            <a:r>
              <a:rPr sz="3000" b="1" spc="190" dirty="0">
                <a:solidFill>
                  <a:schemeClr val="tx1"/>
                </a:solidFill>
                <a:latin typeface="Arial" panose="020B0604020202020204"/>
                <a:cs typeface="Arial" panose="020B0604020202020204"/>
              </a:rPr>
              <a:t>di</a:t>
            </a:r>
            <a:r>
              <a:rPr lang="en-US" altLang="en-US" sz="3000" b="1" spc="190" dirty="0">
                <a:solidFill>
                  <a:schemeClr val="tx1"/>
                </a:solidFill>
                <a:latin typeface="Arial" panose="020B0604020202020204"/>
                <a:cs typeface="Arial" panose="020B0604020202020204"/>
              </a:rPr>
              <a:t>serahkan kepada Pemerintah Daerah dengan capaian Indeks Keinsinyuran terbaik pada tanggal</a:t>
            </a:r>
            <a:r>
              <a:rPr lang="en-US" altLang="en-US" sz="3000" b="1" spc="190" dirty="0">
                <a:solidFill>
                  <a:srgbClr val="7030A0"/>
                </a:solidFill>
                <a:latin typeface="Arial" panose="020B0604020202020204"/>
                <a:cs typeface="Arial" panose="020B0604020202020204"/>
              </a:rPr>
              <a:t> </a:t>
            </a:r>
            <a:r>
              <a:rPr lang="en-US" altLang="en-US" sz="3000" b="1" spc="190" dirty="0">
                <a:solidFill>
                  <a:srgbClr val="FFC000"/>
                </a:solidFill>
                <a:latin typeface="Arial" panose="020B0604020202020204"/>
                <a:cs typeface="Arial" panose="020B0604020202020204"/>
              </a:rPr>
              <a:t>10 Agustus 2026</a:t>
            </a:r>
            <a:r>
              <a:rPr lang="en-US" altLang="en-US" sz="3000" b="1" spc="190" dirty="0">
                <a:solidFill>
                  <a:srgbClr val="0070C0"/>
                </a:solidFill>
                <a:latin typeface="Arial" panose="020B0604020202020204"/>
                <a:cs typeface="Arial" panose="020B0604020202020204"/>
              </a:rPr>
              <a:t> </a:t>
            </a:r>
            <a:r>
              <a:rPr lang="en-US" altLang="en-US" sz="3000" b="1" spc="190" dirty="0">
                <a:solidFill>
                  <a:srgbClr val="FFFF00"/>
                </a:solidFill>
                <a:latin typeface="Arial" panose="020B0604020202020204"/>
                <a:cs typeface="Arial" panose="020B0604020202020204"/>
              </a:rPr>
              <a:t>yang bertepatan dengan HAKTEKNAS 2026.</a:t>
            </a:r>
            <a:endParaRPr sz="3000" b="1">
              <a:solidFill>
                <a:srgbClr val="FFFF00"/>
              </a:solidFill>
              <a:latin typeface="Arial" panose="020B0604020202020204"/>
              <a:cs typeface="Arial" panose="020B0604020202020204"/>
            </a:endParaRPr>
          </a:p>
          <a:p>
            <a:pPr>
              <a:lnSpc>
                <a:spcPct val="100000"/>
              </a:lnSpc>
              <a:spcBef>
                <a:spcPts val="410"/>
              </a:spcBef>
            </a:pPr>
            <a:endParaRPr sz="3000">
              <a:solidFill>
                <a:srgbClr val="FFFF00"/>
              </a:solidFill>
              <a:latin typeface="Arial" panose="020B0604020202020204"/>
              <a:cs typeface="Arial" panose="020B0604020202020204"/>
            </a:endParaRPr>
          </a:p>
          <a:p>
            <a:pPr marR="5080" algn="r">
              <a:lnSpc>
                <a:spcPct val="100000"/>
              </a:lnSpc>
            </a:pPr>
            <a:r>
              <a:rPr sz="2200" spc="220" dirty="0">
                <a:solidFill>
                  <a:srgbClr val="040E0C"/>
                </a:solidFill>
                <a:latin typeface="Arial MT"/>
                <a:cs typeface="Arial MT"/>
              </a:rPr>
              <a:t>06</a:t>
            </a:r>
            <a:endParaRPr sz="2200">
              <a:latin typeface="Arial MT"/>
              <a:cs typeface="Arial M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1" cstate="print"/>
          <a:stretch>
            <a:fillRect/>
          </a:stretch>
        </p:blipFill>
        <p:spPr>
          <a:xfrm>
            <a:off x="8255" y="-41910"/>
            <a:ext cx="18280380" cy="10287000"/>
          </a:xfrm>
          <a:prstGeom prst="rect">
            <a:avLst/>
          </a:prstGeom>
          <a:solidFill>
            <a:schemeClr val="accent1">
              <a:lumMod val="75000"/>
            </a:schemeClr>
          </a:solidFill>
        </p:spPr>
      </p:pic>
      <p:sp>
        <p:nvSpPr>
          <p:cNvPr id="6" name="object 6"/>
          <p:cNvSpPr txBox="1">
            <a:spLocks noGrp="1"/>
          </p:cNvSpPr>
          <p:nvPr>
            <p:ph type="title"/>
          </p:nvPr>
        </p:nvSpPr>
        <p:spPr>
          <a:xfrm>
            <a:off x="1016000" y="625747"/>
            <a:ext cx="11769725" cy="704850"/>
          </a:xfrm>
          <a:prstGeom prst="rect">
            <a:avLst/>
          </a:prstGeom>
        </p:spPr>
        <p:txBody>
          <a:bodyPr vert="horz" wrap="square" lIns="0" tIns="12700" rIns="0" bIns="0" rtlCol="0">
            <a:spAutoFit/>
          </a:bodyPr>
          <a:lstStyle/>
          <a:p>
            <a:pPr marL="230505">
              <a:lnSpc>
                <a:spcPct val="100000"/>
              </a:lnSpc>
              <a:spcBef>
                <a:spcPts val="100"/>
              </a:spcBef>
            </a:pPr>
            <a:r>
              <a:rPr spc="-190" dirty="0">
                <a:sym typeface="+mn-ea"/>
              </a:rPr>
              <a:t> </a:t>
            </a:r>
            <a:r>
              <a:rPr lang="en-US" spc="-290" dirty="0">
                <a:solidFill>
                  <a:srgbClr val="040E0C"/>
                </a:solidFill>
                <a:sym typeface="+mn-ea"/>
              </a:rPr>
              <a:t>3</a:t>
            </a:r>
            <a:r>
              <a:rPr spc="-290" dirty="0">
                <a:solidFill>
                  <a:srgbClr val="040E0C"/>
                </a:solidFill>
                <a:sym typeface="+mn-ea"/>
              </a:rPr>
              <a:t>.</a:t>
            </a:r>
            <a:r>
              <a:rPr lang="en-US" spc="-290" dirty="0">
                <a:solidFill>
                  <a:srgbClr val="040E0C"/>
                </a:solidFill>
                <a:sym typeface="+mn-ea"/>
              </a:rPr>
              <a:t>    </a:t>
            </a:r>
            <a:r>
              <a:rPr spc="-290" dirty="0">
                <a:solidFill>
                  <a:srgbClr val="040E0C"/>
                </a:solidFill>
                <a:sym typeface="+mn-ea"/>
              </a:rPr>
              <a:t>HASIL</a:t>
            </a:r>
            <a:r>
              <a:rPr spc="-190" dirty="0">
                <a:solidFill>
                  <a:srgbClr val="040E0C"/>
                </a:solidFill>
                <a:sym typeface="+mn-ea"/>
              </a:rPr>
              <a:t> </a:t>
            </a:r>
            <a:r>
              <a:rPr dirty="0">
                <a:solidFill>
                  <a:srgbClr val="040E0C"/>
                </a:solidFill>
                <a:sym typeface="+mn-ea"/>
              </a:rPr>
              <a:t>DAN</a:t>
            </a:r>
            <a:r>
              <a:rPr spc="-290" dirty="0">
                <a:solidFill>
                  <a:srgbClr val="040E0C"/>
                </a:solidFill>
                <a:sym typeface="+mn-ea"/>
              </a:rPr>
              <a:t> </a:t>
            </a:r>
            <a:r>
              <a:rPr spc="-10" dirty="0">
                <a:solidFill>
                  <a:srgbClr val="040E0C"/>
                </a:solidFill>
                <a:sym typeface="+mn-ea"/>
              </a:rPr>
              <a:t>MANFAAT</a:t>
            </a:r>
            <a:endParaRPr spc="-10" dirty="0"/>
          </a:p>
        </p:txBody>
      </p:sp>
      <p:pic>
        <p:nvPicPr>
          <p:cNvPr id="8" name="object 4"/>
          <p:cNvPicPr/>
          <p:nvPr>
            <p:ph sz="half" idx="2"/>
          </p:nvPr>
        </p:nvPicPr>
        <p:blipFill>
          <a:blip r:embed="rId2" cstate="print"/>
          <a:srcRect t="11229" b="11229"/>
          <a:stretch>
            <a:fillRect/>
          </a:stretch>
        </p:blipFill>
        <p:spPr>
          <a:xfrm>
            <a:off x="11445875" y="4076700"/>
            <a:ext cx="5909310" cy="5790565"/>
          </a:xfrm>
          <a:prstGeom prst="rect">
            <a:avLst/>
          </a:prstGeom>
        </p:spPr>
      </p:pic>
      <p:sp>
        <p:nvSpPr>
          <p:cNvPr id="9" name="Text Box 8"/>
          <p:cNvSpPr txBox="1"/>
          <p:nvPr/>
        </p:nvSpPr>
        <p:spPr>
          <a:xfrm>
            <a:off x="1406525" y="1967865"/>
            <a:ext cx="12309475" cy="849630"/>
          </a:xfrm>
          <a:prstGeom prst="rect">
            <a:avLst/>
          </a:prstGeom>
          <a:noFill/>
        </p:spPr>
        <p:txBody>
          <a:bodyPr wrap="square" rtlCol="0" anchor="t">
            <a:noAutofit/>
          </a:bodyPr>
          <a:p>
            <a:pPr marL="12700">
              <a:lnSpc>
                <a:spcPct val="100000"/>
              </a:lnSpc>
              <a:spcBef>
                <a:spcPct val="0"/>
              </a:spcBef>
              <a:spcAft>
                <a:spcPts val="0"/>
              </a:spcAft>
              <a:tabLst>
                <a:tab pos="6196965" algn="l"/>
              </a:tabLst>
            </a:pPr>
            <a:r>
              <a:rPr sz="4000" b="1" spc="330" dirty="0">
                <a:solidFill>
                  <a:schemeClr val="tx1"/>
                </a:solidFill>
                <a:latin typeface="Arial" panose="020B0604020202020204"/>
                <a:cs typeface="Arial" panose="020B0604020202020204"/>
                <a:sym typeface="+mn-ea"/>
              </a:rPr>
              <a:t>Manfaat</a:t>
            </a:r>
            <a:r>
              <a:rPr sz="4000" b="1" spc="85" dirty="0">
                <a:solidFill>
                  <a:schemeClr val="tx1"/>
                </a:solidFill>
                <a:latin typeface="Arial" panose="020B0604020202020204"/>
                <a:cs typeface="Arial" panose="020B0604020202020204"/>
                <a:sym typeface="+mn-ea"/>
              </a:rPr>
              <a:t> </a:t>
            </a:r>
            <a:r>
              <a:rPr sz="4000" b="1" spc="170" dirty="0">
                <a:solidFill>
                  <a:schemeClr val="tx1"/>
                </a:solidFill>
                <a:latin typeface="Arial" panose="020B0604020202020204"/>
                <a:cs typeface="Arial" panose="020B0604020202020204"/>
                <a:sym typeface="+mn-ea"/>
              </a:rPr>
              <a:t>Penghargaan</a:t>
            </a:r>
            <a:r>
              <a:rPr sz="4000" b="1" dirty="0">
                <a:solidFill>
                  <a:schemeClr val="tx1"/>
                </a:solidFill>
                <a:latin typeface="Arial" panose="020B0604020202020204"/>
                <a:cs typeface="Arial" panose="020B0604020202020204"/>
                <a:sym typeface="+mn-ea"/>
              </a:rPr>
              <a:t>	</a:t>
            </a:r>
            <a:r>
              <a:rPr sz="4000" b="1" spc="45" dirty="0">
                <a:solidFill>
                  <a:schemeClr val="tx1"/>
                </a:solidFill>
                <a:latin typeface="Arial" panose="020B0604020202020204"/>
                <a:cs typeface="Arial" panose="020B0604020202020204"/>
                <a:sym typeface="+mn-ea"/>
              </a:rPr>
              <a:t>Keinsinyuran</a:t>
            </a:r>
            <a:r>
              <a:rPr sz="4000" b="1" spc="140" dirty="0">
                <a:solidFill>
                  <a:schemeClr val="tx1"/>
                </a:solidFill>
                <a:latin typeface="Arial" panose="020B0604020202020204"/>
                <a:cs typeface="Arial" panose="020B0604020202020204"/>
                <a:sym typeface="+mn-ea"/>
              </a:rPr>
              <a:t> </a:t>
            </a:r>
            <a:r>
              <a:rPr sz="4000" b="1" spc="25" dirty="0">
                <a:solidFill>
                  <a:schemeClr val="tx1"/>
                </a:solidFill>
                <a:latin typeface="Arial" panose="020B0604020202020204"/>
                <a:cs typeface="Arial" panose="020B0604020202020204"/>
                <a:sym typeface="+mn-ea"/>
              </a:rPr>
              <a:t>PII</a:t>
            </a:r>
            <a:endParaRPr lang="en-US" sz="4000" b="1" spc="25" dirty="0">
              <a:solidFill>
                <a:schemeClr val="tx1"/>
              </a:solidFill>
              <a:latin typeface="Arial" panose="020B0604020202020204"/>
              <a:cs typeface="Arial" panose="020B0604020202020204"/>
              <a:sym typeface="+mn-ea"/>
            </a:endParaRPr>
          </a:p>
        </p:txBody>
      </p:sp>
      <p:sp>
        <p:nvSpPr>
          <p:cNvPr id="11" name="Text Box 10"/>
          <p:cNvSpPr txBox="1"/>
          <p:nvPr/>
        </p:nvSpPr>
        <p:spPr>
          <a:xfrm>
            <a:off x="1509395" y="2833370"/>
            <a:ext cx="9679940" cy="7033260"/>
          </a:xfrm>
          <a:prstGeom prst="rect">
            <a:avLst/>
          </a:prstGeom>
        </p:spPr>
        <p:style>
          <a:lnRef idx="0">
            <a:srgbClr val="FFFFFF"/>
          </a:lnRef>
          <a:fillRef idx="3">
            <a:schemeClr val="accent2"/>
          </a:fillRef>
          <a:effectRef idx="0">
            <a:srgbClr val="FFFFFF"/>
          </a:effectRef>
          <a:fontRef idx="minor">
            <a:schemeClr val="lt1"/>
          </a:fontRef>
        </p:style>
        <p:txBody>
          <a:bodyPr wrap="square" rtlCol="0">
            <a:noAutofit/>
          </a:bodyPr>
          <a:p>
            <a:pPr marL="737870" indent="-676910">
              <a:buFont typeface="+mj-lt"/>
              <a:buAutoNum type="arabicPeriod"/>
            </a:pPr>
            <a:endParaRPr lang="en-US" sz="3600"/>
          </a:p>
          <a:p>
            <a:pPr marL="737870" indent="-676910">
              <a:buFont typeface="+mj-lt"/>
              <a:buAutoNum type="arabicPeriod"/>
            </a:pPr>
            <a:endParaRPr lang="en-US" sz="3600"/>
          </a:p>
          <a:p>
            <a:pPr marL="737870" indent="-676910">
              <a:buFont typeface="+mj-lt"/>
              <a:buAutoNum type="arabicPeriod"/>
            </a:pPr>
            <a:r>
              <a:rPr lang="en-US" sz="3600"/>
              <a:t>Menjamin kualitas dan keamanan infrastruktur dan teknologi;</a:t>
            </a:r>
            <a:endParaRPr lang="en-US" sz="3600"/>
          </a:p>
          <a:p>
            <a:pPr marL="737870" indent="-676910">
              <a:buFont typeface="+mj-lt"/>
              <a:buAutoNum type="arabicPeriod"/>
            </a:pPr>
            <a:r>
              <a:rPr lang="en-US" sz="3600"/>
              <a:t>Mendukung efisiensi anggaran dan akuntabilitas;</a:t>
            </a:r>
            <a:endParaRPr lang="en-US" sz="3600"/>
          </a:p>
          <a:p>
            <a:pPr marL="737870" indent="-676910">
              <a:buFont typeface="+mj-lt"/>
              <a:buAutoNum type="arabicPeriod"/>
            </a:pPr>
            <a:r>
              <a:rPr lang="en-US" sz="3600"/>
              <a:t>Mewujudkan pembangunan berkelanjutan;</a:t>
            </a:r>
            <a:endParaRPr lang="en-US" sz="3600"/>
          </a:p>
          <a:p>
            <a:pPr marL="737870" indent="-676910">
              <a:buFont typeface="+mj-lt"/>
              <a:buAutoNum type="arabicPeriod"/>
            </a:pPr>
            <a:r>
              <a:rPr lang="en-US" sz="3600"/>
              <a:t>Memenuhi regulasi, terutama Undang-Undang Republik Indonesia Nomor 11 Tahun 2014 tentang Keinsinyuran; dan </a:t>
            </a:r>
            <a:endParaRPr lang="en-US" sz="3600"/>
          </a:p>
          <a:p>
            <a:pPr marL="737870" indent="-676910">
              <a:buFont typeface="+mj-lt"/>
              <a:buAutoNum type="arabicPeriod"/>
            </a:pPr>
            <a:r>
              <a:rPr lang="en-US" sz="3600"/>
              <a:t>Meningkatkan daya saing daerah.</a:t>
            </a:r>
            <a:endParaRPr lang="en-US" sz="36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1" cstate="print"/>
          <a:stretch>
            <a:fillRect/>
          </a:stretch>
        </p:blipFill>
        <p:spPr>
          <a:xfrm>
            <a:off x="8536" y="0"/>
            <a:ext cx="18280369" cy="10287000"/>
          </a:xfrm>
          <a:prstGeom prst="rect">
            <a:avLst/>
          </a:prstGeom>
        </p:spPr>
      </p:pic>
      <p:sp>
        <p:nvSpPr>
          <p:cNvPr id="3" name="object 3"/>
          <p:cNvSpPr txBox="1"/>
          <p:nvPr/>
        </p:nvSpPr>
        <p:spPr>
          <a:xfrm>
            <a:off x="16599341" y="9044813"/>
            <a:ext cx="384175" cy="360680"/>
          </a:xfrm>
          <a:prstGeom prst="rect">
            <a:avLst/>
          </a:prstGeom>
        </p:spPr>
        <p:txBody>
          <a:bodyPr vert="horz" wrap="square" lIns="0" tIns="12700" rIns="0" bIns="0" rtlCol="0">
            <a:spAutoFit/>
          </a:bodyPr>
          <a:lstStyle/>
          <a:p>
            <a:pPr marL="12700">
              <a:lnSpc>
                <a:spcPct val="100000"/>
              </a:lnSpc>
              <a:spcBef>
                <a:spcPts val="100"/>
              </a:spcBef>
            </a:pPr>
            <a:r>
              <a:rPr sz="2200" spc="150" dirty="0">
                <a:solidFill>
                  <a:srgbClr val="040E0C"/>
                </a:solidFill>
                <a:latin typeface="Arial MT"/>
                <a:cs typeface="Arial MT"/>
              </a:rPr>
              <a:t>02</a:t>
            </a:r>
            <a:endParaRPr sz="2200">
              <a:latin typeface="Arial MT"/>
              <a:cs typeface="Arial MT"/>
            </a:endParaRPr>
          </a:p>
        </p:txBody>
      </p:sp>
      <p:sp>
        <p:nvSpPr>
          <p:cNvPr id="5" name="object 5"/>
          <p:cNvSpPr txBox="1"/>
          <p:nvPr/>
        </p:nvSpPr>
        <p:spPr>
          <a:xfrm>
            <a:off x="1016000" y="1391920"/>
            <a:ext cx="12837160" cy="9020810"/>
          </a:xfrm>
          <a:prstGeom prst="rect">
            <a:avLst/>
          </a:prstGeom>
        </p:spPr>
        <p:txBody>
          <a:bodyPr vert="horz" wrap="square" lIns="0" tIns="88900" rIns="0" bIns="0" rtlCol="0">
            <a:noAutofit/>
          </a:bodyPr>
          <a:lstStyle/>
          <a:p>
            <a:pPr marL="688340" indent="-660400">
              <a:lnSpc>
                <a:spcPct val="100000"/>
              </a:lnSpc>
              <a:spcBef>
                <a:spcPts val="700"/>
              </a:spcBef>
              <a:buAutoNum type="arabicPeriod"/>
              <a:tabLst>
                <a:tab pos="685800" algn="l"/>
              </a:tabLst>
            </a:pPr>
            <a:r>
              <a:rPr lang="en-US" altLang="en-US" sz="3000" b="1" spc="105" dirty="0">
                <a:solidFill>
                  <a:schemeClr val="tx1">
                    <a:lumMod val="95000"/>
                    <a:lumOff val="5000"/>
                  </a:schemeClr>
                </a:solidFill>
                <a:latin typeface="Trebuchet MS" panose="020B0603020202020204"/>
                <a:cs typeface="Trebuchet MS" panose="020B0603020202020204"/>
              </a:rPr>
              <a:t>Susunan Tim Pelaksana Penyusun Pedoman Kerja dan Pengukuran Indeks Keinsinyuran PII</a:t>
            </a:r>
            <a:endParaRPr lang="en-US" altLang="en-US" sz="3000" b="1" spc="105" dirty="0">
              <a:solidFill>
                <a:schemeClr val="tx1">
                  <a:lumMod val="95000"/>
                  <a:lumOff val="5000"/>
                </a:schemeClr>
              </a:solidFill>
              <a:latin typeface="Trebuchet MS" panose="020B0603020202020204"/>
              <a:cs typeface="Trebuchet MS" panose="020B0603020202020204"/>
            </a:endParaRPr>
          </a:p>
          <a:p>
            <a:pPr marL="379730" indent="-352425">
              <a:lnSpc>
                <a:spcPct val="100000"/>
              </a:lnSpc>
              <a:spcBef>
                <a:spcPts val="700"/>
              </a:spcBef>
              <a:buAutoNum type="arabicPeriod"/>
              <a:tabLst>
                <a:tab pos="379730" algn="l"/>
              </a:tabLst>
            </a:pPr>
            <a:r>
              <a:rPr lang="en-US" altLang="en-US" sz="3000" b="1" spc="105" dirty="0">
                <a:solidFill>
                  <a:schemeClr val="tx1">
                    <a:lumMod val="95000"/>
                    <a:lumOff val="5000"/>
                  </a:schemeClr>
                </a:solidFill>
                <a:latin typeface="Trebuchet MS" panose="020B0603020202020204"/>
                <a:cs typeface="Trebuchet MS" panose="020B0603020202020204"/>
              </a:rPr>
              <a:t>  </a:t>
            </a:r>
            <a:r>
              <a:rPr sz="3000" b="1" spc="114" dirty="0">
                <a:solidFill>
                  <a:schemeClr val="tx1">
                    <a:lumMod val="95000"/>
                    <a:lumOff val="5000"/>
                  </a:schemeClr>
                </a:solidFill>
                <a:latin typeface="Trebuchet MS" panose="020B0603020202020204"/>
                <a:cs typeface="Trebuchet MS" panose="020B0603020202020204"/>
              </a:rPr>
              <a:t>Latar</a:t>
            </a:r>
            <a:r>
              <a:rPr sz="3000" b="1" spc="15" dirty="0">
                <a:solidFill>
                  <a:schemeClr val="tx1">
                    <a:lumMod val="95000"/>
                    <a:lumOff val="5000"/>
                  </a:schemeClr>
                </a:solidFill>
                <a:latin typeface="Trebuchet MS" panose="020B0603020202020204"/>
                <a:cs typeface="Trebuchet MS" panose="020B0603020202020204"/>
              </a:rPr>
              <a:t> </a:t>
            </a:r>
            <a:r>
              <a:rPr sz="3000" b="1" spc="225" dirty="0">
                <a:solidFill>
                  <a:schemeClr val="tx1">
                    <a:lumMod val="95000"/>
                    <a:lumOff val="5000"/>
                  </a:schemeClr>
                </a:solidFill>
                <a:latin typeface="Trebuchet MS" panose="020B0603020202020204"/>
                <a:cs typeface="Trebuchet MS" panose="020B0603020202020204"/>
              </a:rPr>
              <a:t>Belakang</a:t>
            </a:r>
            <a:r>
              <a:rPr sz="3000" b="1" spc="15" dirty="0">
                <a:solidFill>
                  <a:schemeClr val="tx1">
                    <a:lumMod val="95000"/>
                    <a:lumOff val="5000"/>
                  </a:schemeClr>
                </a:solidFill>
                <a:latin typeface="Trebuchet MS" panose="020B0603020202020204"/>
                <a:cs typeface="Trebuchet MS" panose="020B0603020202020204"/>
              </a:rPr>
              <a:t> </a:t>
            </a:r>
            <a:r>
              <a:rPr sz="3000" b="1" spc="260" dirty="0">
                <a:solidFill>
                  <a:schemeClr val="tx1">
                    <a:lumMod val="95000"/>
                    <a:lumOff val="5000"/>
                  </a:schemeClr>
                </a:solidFill>
                <a:latin typeface="Trebuchet MS" panose="020B0603020202020204"/>
                <a:cs typeface="Trebuchet MS" panose="020B0603020202020204"/>
              </a:rPr>
              <a:t>dan</a:t>
            </a:r>
            <a:r>
              <a:rPr sz="3000" b="1" spc="15" dirty="0">
                <a:solidFill>
                  <a:schemeClr val="tx1">
                    <a:lumMod val="95000"/>
                    <a:lumOff val="5000"/>
                  </a:schemeClr>
                </a:solidFill>
                <a:latin typeface="Trebuchet MS" panose="020B0603020202020204"/>
                <a:cs typeface="Trebuchet MS" panose="020B0603020202020204"/>
              </a:rPr>
              <a:t> </a:t>
            </a:r>
            <a:r>
              <a:rPr sz="3000" b="1" spc="175" dirty="0">
                <a:solidFill>
                  <a:schemeClr val="tx1">
                    <a:lumMod val="95000"/>
                    <a:lumOff val="5000"/>
                  </a:schemeClr>
                </a:solidFill>
                <a:latin typeface="Trebuchet MS" panose="020B0603020202020204"/>
                <a:cs typeface="Trebuchet MS" panose="020B0603020202020204"/>
              </a:rPr>
              <a:t>Konsep</a:t>
            </a:r>
            <a:r>
              <a:rPr sz="3000" b="1" spc="20" dirty="0">
                <a:solidFill>
                  <a:schemeClr val="tx1">
                    <a:lumMod val="95000"/>
                    <a:lumOff val="5000"/>
                  </a:schemeClr>
                </a:solidFill>
                <a:latin typeface="Trebuchet MS" panose="020B0603020202020204"/>
                <a:cs typeface="Trebuchet MS" panose="020B0603020202020204"/>
              </a:rPr>
              <a:t> </a:t>
            </a:r>
            <a:r>
              <a:rPr sz="3000" b="1" spc="100" dirty="0">
                <a:solidFill>
                  <a:schemeClr val="tx1">
                    <a:lumMod val="95000"/>
                    <a:lumOff val="5000"/>
                  </a:schemeClr>
                </a:solidFill>
                <a:latin typeface="Trebuchet MS" panose="020B0603020202020204"/>
                <a:cs typeface="Trebuchet MS" panose="020B0603020202020204"/>
              </a:rPr>
              <a:t>Indeks</a:t>
            </a:r>
            <a:r>
              <a:rPr sz="3000" b="1" spc="15" dirty="0">
                <a:solidFill>
                  <a:schemeClr val="tx1">
                    <a:lumMod val="95000"/>
                    <a:lumOff val="5000"/>
                  </a:schemeClr>
                </a:solidFill>
                <a:latin typeface="Trebuchet MS" panose="020B0603020202020204"/>
                <a:cs typeface="Trebuchet MS" panose="020B0603020202020204"/>
              </a:rPr>
              <a:t> </a:t>
            </a:r>
            <a:r>
              <a:rPr sz="3000" b="1" spc="60" dirty="0">
                <a:solidFill>
                  <a:schemeClr val="tx1">
                    <a:lumMod val="95000"/>
                    <a:lumOff val="5000"/>
                  </a:schemeClr>
                </a:solidFill>
                <a:latin typeface="Trebuchet MS" panose="020B0603020202020204"/>
                <a:cs typeface="Trebuchet MS" panose="020B0603020202020204"/>
              </a:rPr>
              <a:t>Keinsinyuran</a:t>
            </a:r>
            <a:r>
              <a:rPr lang="en-US" altLang="en-US" sz="3000" b="1" spc="60" dirty="0">
                <a:solidFill>
                  <a:schemeClr val="tx1">
                    <a:lumMod val="95000"/>
                    <a:lumOff val="5000"/>
                  </a:schemeClr>
                </a:solidFill>
                <a:latin typeface="Trebuchet MS" panose="020B0603020202020204"/>
                <a:cs typeface="Trebuchet MS" panose="020B0603020202020204"/>
              </a:rPr>
              <a:t> PII</a:t>
            </a:r>
            <a:endParaRPr sz="3000" b="1">
              <a:solidFill>
                <a:schemeClr val="tx1">
                  <a:lumMod val="95000"/>
                  <a:lumOff val="5000"/>
                </a:schemeClr>
              </a:solidFill>
              <a:latin typeface="Trebuchet MS" panose="020B0603020202020204"/>
              <a:cs typeface="Trebuchet MS" panose="020B0603020202020204"/>
            </a:endParaRPr>
          </a:p>
          <a:p>
            <a:pPr marL="1028065" lvl="1" indent="-384810">
              <a:lnSpc>
                <a:spcPct val="100000"/>
              </a:lnSpc>
              <a:spcBef>
                <a:spcPts val="600"/>
              </a:spcBef>
              <a:buAutoNum type="alphaLcPeriod"/>
              <a:tabLst>
                <a:tab pos="1028065" algn="l"/>
              </a:tabLst>
            </a:pPr>
            <a:r>
              <a:rPr lang="en-US" altLang="en-US" sz="3000" b="1" spc="114" dirty="0">
                <a:solidFill>
                  <a:schemeClr val="tx1">
                    <a:lumMod val="95000"/>
                    <a:lumOff val="5000"/>
                  </a:schemeClr>
                </a:solidFill>
                <a:latin typeface="Trebuchet MS" panose="020B0603020202020204"/>
                <a:cs typeface="Trebuchet MS" panose="020B0603020202020204"/>
              </a:rPr>
              <a:t>  </a:t>
            </a:r>
            <a:r>
              <a:rPr sz="3000" b="1" spc="114" dirty="0">
                <a:solidFill>
                  <a:schemeClr val="tx1">
                    <a:lumMod val="95000"/>
                    <a:lumOff val="5000"/>
                  </a:schemeClr>
                </a:solidFill>
                <a:latin typeface="Trebuchet MS" panose="020B0603020202020204"/>
                <a:cs typeface="Trebuchet MS" panose="020B0603020202020204"/>
              </a:rPr>
              <a:t>Latar</a:t>
            </a:r>
            <a:r>
              <a:rPr sz="3000" b="1" spc="-10" dirty="0">
                <a:solidFill>
                  <a:schemeClr val="tx1">
                    <a:lumMod val="95000"/>
                    <a:lumOff val="5000"/>
                  </a:schemeClr>
                </a:solidFill>
                <a:latin typeface="Trebuchet MS" panose="020B0603020202020204"/>
                <a:cs typeface="Trebuchet MS" panose="020B0603020202020204"/>
              </a:rPr>
              <a:t> </a:t>
            </a:r>
            <a:r>
              <a:rPr sz="3000" b="1" spc="225" dirty="0">
                <a:solidFill>
                  <a:schemeClr val="tx1">
                    <a:lumMod val="95000"/>
                    <a:lumOff val="5000"/>
                  </a:schemeClr>
                </a:solidFill>
                <a:latin typeface="Trebuchet MS" panose="020B0603020202020204"/>
                <a:cs typeface="Trebuchet MS" panose="020B0603020202020204"/>
              </a:rPr>
              <a:t>Belakang</a:t>
            </a:r>
            <a:r>
              <a:rPr sz="3000" b="1" spc="-5" dirty="0">
                <a:solidFill>
                  <a:schemeClr val="tx1">
                    <a:lumMod val="95000"/>
                    <a:lumOff val="5000"/>
                  </a:schemeClr>
                </a:solidFill>
                <a:latin typeface="Trebuchet MS" panose="020B0603020202020204"/>
                <a:cs typeface="Trebuchet MS" panose="020B0603020202020204"/>
              </a:rPr>
              <a:t> </a:t>
            </a:r>
            <a:endParaRPr sz="3000" b="1" spc="-5" dirty="0">
              <a:solidFill>
                <a:schemeClr val="tx1">
                  <a:lumMod val="95000"/>
                  <a:lumOff val="5000"/>
                </a:schemeClr>
              </a:solidFill>
              <a:latin typeface="Trebuchet MS" panose="020B0603020202020204"/>
              <a:cs typeface="Trebuchet MS" panose="020B0603020202020204"/>
            </a:endParaRPr>
          </a:p>
          <a:p>
            <a:pPr marL="1028065" lvl="1" indent="-384810">
              <a:lnSpc>
                <a:spcPct val="100000"/>
              </a:lnSpc>
              <a:spcBef>
                <a:spcPts val="600"/>
              </a:spcBef>
              <a:buAutoNum type="alphaLcPeriod"/>
              <a:tabLst>
                <a:tab pos="1028065" algn="l"/>
              </a:tabLst>
            </a:pPr>
            <a:r>
              <a:rPr lang="en-US" altLang="en-US" sz="3000" b="1" spc="60" dirty="0">
                <a:solidFill>
                  <a:schemeClr val="tx1">
                    <a:lumMod val="95000"/>
                    <a:lumOff val="5000"/>
                  </a:schemeClr>
                </a:solidFill>
                <a:latin typeface="Trebuchet MS" panose="020B0603020202020204"/>
                <a:cs typeface="Trebuchet MS" panose="020B0603020202020204"/>
              </a:rPr>
              <a:t>  </a:t>
            </a:r>
            <a:r>
              <a:rPr sz="3000" b="1" spc="60" dirty="0">
                <a:solidFill>
                  <a:schemeClr val="tx1">
                    <a:lumMod val="95000"/>
                    <a:lumOff val="5000"/>
                  </a:schemeClr>
                </a:solidFill>
                <a:latin typeface="Trebuchet MS" panose="020B0603020202020204"/>
                <a:cs typeface="Trebuchet MS" panose="020B0603020202020204"/>
              </a:rPr>
              <a:t>Definisi</a:t>
            </a:r>
            <a:r>
              <a:rPr sz="3000" b="1" spc="20" dirty="0">
                <a:solidFill>
                  <a:schemeClr val="tx1">
                    <a:lumMod val="95000"/>
                    <a:lumOff val="5000"/>
                  </a:schemeClr>
                </a:solidFill>
                <a:latin typeface="Trebuchet MS" panose="020B0603020202020204"/>
                <a:cs typeface="Trebuchet MS" panose="020B0603020202020204"/>
              </a:rPr>
              <a:t> </a:t>
            </a:r>
            <a:endParaRPr sz="3000" b="1" spc="-25" dirty="0">
              <a:solidFill>
                <a:schemeClr val="tx1">
                  <a:lumMod val="95000"/>
                  <a:lumOff val="5000"/>
                </a:schemeClr>
              </a:solidFill>
              <a:latin typeface="Trebuchet MS" panose="020B0603020202020204"/>
              <a:cs typeface="Trebuchet MS" panose="020B0603020202020204"/>
            </a:endParaRPr>
          </a:p>
          <a:p>
            <a:pPr marL="633730" lvl="1" indent="34290">
              <a:lnSpc>
                <a:spcPct val="100000"/>
              </a:lnSpc>
              <a:spcBef>
                <a:spcPts val="600"/>
              </a:spcBef>
              <a:buAutoNum type="alphaLcPeriod"/>
              <a:tabLst>
                <a:tab pos="1027430" algn="l"/>
              </a:tabLst>
            </a:pPr>
            <a:r>
              <a:rPr sz="3000" b="1" spc="-25" dirty="0">
                <a:solidFill>
                  <a:schemeClr val="tx1">
                    <a:lumMod val="95000"/>
                    <a:lumOff val="5000"/>
                  </a:schemeClr>
                </a:solidFill>
                <a:latin typeface="Trebuchet MS" panose="020B0603020202020204"/>
                <a:cs typeface="Trebuchet MS" panose="020B0603020202020204"/>
              </a:rPr>
              <a:t> </a:t>
            </a:r>
            <a:r>
              <a:rPr lang="en-US" altLang="en-US" sz="3000" b="1" spc="-25" dirty="0">
                <a:solidFill>
                  <a:schemeClr val="tx1">
                    <a:lumMod val="95000"/>
                    <a:lumOff val="5000"/>
                  </a:schemeClr>
                </a:solidFill>
                <a:latin typeface="Trebuchet MS" panose="020B0603020202020204"/>
                <a:cs typeface="Trebuchet MS" panose="020B0603020202020204"/>
              </a:rPr>
              <a:t>  </a:t>
            </a:r>
            <a:r>
              <a:rPr sz="3000" b="1" dirty="0">
                <a:solidFill>
                  <a:schemeClr val="tx1">
                    <a:lumMod val="95000"/>
                    <a:lumOff val="5000"/>
                  </a:schemeClr>
                </a:solidFill>
                <a:latin typeface="Trebuchet MS" panose="020B0603020202020204"/>
                <a:cs typeface="Trebuchet MS" panose="020B0603020202020204"/>
                <a:sym typeface="+mn-ea"/>
              </a:rPr>
              <a:t>Tujuan</a:t>
            </a:r>
            <a:r>
              <a:rPr sz="3000" b="1" spc="-5" dirty="0">
                <a:solidFill>
                  <a:schemeClr val="tx1">
                    <a:lumMod val="95000"/>
                    <a:lumOff val="5000"/>
                  </a:schemeClr>
                </a:solidFill>
                <a:latin typeface="Trebuchet MS" panose="020B0603020202020204"/>
                <a:cs typeface="Trebuchet MS" panose="020B0603020202020204"/>
                <a:sym typeface="+mn-ea"/>
              </a:rPr>
              <a:t> </a:t>
            </a:r>
            <a:r>
              <a:rPr sz="3000" b="1" spc="100" dirty="0">
                <a:solidFill>
                  <a:schemeClr val="tx1">
                    <a:lumMod val="95000"/>
                    <a:lumOff val="5000"/>
                  </a:schemeClr>
                </a:solidFill>
                <a:latin typeface="Trebuchet MS" panose="020B0603020202020204"/>
                <a:cs typeface="Trebuchet MS" panose="020B0603020202020204"/>
                <a:sym typeface="+mn-ea"/>
              </a:rPr>
              <a:t>Indeks</a:t>
            </a:r>
            <a:r>
              <a:rPr sz="3000" b="1" spc="-5" dirty="0">
                <a:solidFill>
                  <a:schemeClr val="tx1">
                    <a:lumMod val="95000"/>
                    <a:lumOff val="5000"/>
                  </a:schemeClr>
                </a:solidFill>
                <a:latin typeface="Trebuchet MS" panose="020B0603020202020204"/>
                <a:cs typeface="Trebuchet MS" panose="020B0603020202020204"/>
                <a:sym typeface="+mn-ea"/>
              </a:rPr>
              <a:t> </a:t>
            </a:r>
            <a:r>
              <a:rPr sz="3000" b="1" spc="70" dirty="0">
                <a:solidFill>
                  <a:schemeClr val="tx1">
                    <a:lumMod val="95000"/>
                    <a:lumOff val="5000"/>
                  </a:schemeClr>
                </a:solidFill>
                <a:latin typeface="Trebuchet MS" panose="020B0603020202020204"/>
                <a:cs typeface="Trebuchet MS" panose="020B0603020202020204"/>
                <a:sym typeface="+mn-ea"/>
              </a:rPr>
              <a:t>Keinsinyuran</a:t>
            </a:r>
            <a:r>
              <a:rPr sz="3000" b="1" spc="-5" dirty="0">
                <a:solidFill>
                  <a:schemeClr val="tx1">
                    <a:lumMod val="95000"/>
                    <a:lumOff val="5000"/>
                  </a:schemeClr>
                </a:solidFill>
                <a:latin typeface="Trebuchet MS" panose="020B0603020202020204"/>
                <a:cs typeface="Trebuchet MS" panose="020B0603020202020204"/>
                <a:sym typeface="+mn-ea"/>
              </a:rPr>
              <a:t> </a:t>
            </a:r>
            <a:r>
              <a:rPr sz="3000" b="1" spc="-25" dirty="0">
                <a:solidFill>
                  <a:schemeClr val="tx1">
                    <a:lumMod val="95000"/>
                    <a:lumOff val="5000"/>
                  </a:schemeClr>
                </a:solidFill>
                <a:latin typeface="Trebuchet MS" panose="020B0603020202020204"/>
                <a:cs typeface="Trebuchet MS" panose="020B0603020202020204"/>
                <a:sym typeface="+mn-ea"/>
              </a:rPr>
              <a:t>PII</a:t>
            </a:r>
            <a:endParaRPr sz="3000" b="1">
              <a:solidFill>
                <a:schemeClr val="tx1">
                  <a:lumMod val="95000"/>
                  <a:lumOff val="5000"/>
                </a:schemeClr>
              </a:solidFill>
              <a:latin typeface="Trebuchet MS" panose="020B0603020202020204"/>
              <a:cs typeface="Trebuchet MS" panose="020B0603020202020204"/>
            </a:endParaRPr>
          </a:p>
          <a:p>
            <a:pPr marL="1028065" lvl="1" indent="-394335">
              <a:lnSpc>
                <a:spcPct val="100000"/>
              </a:lnSpc>
              <a:spcBef>
                <a:spcPts val="600"/>
              </a:spcBef>
              <a:buAutoNum type="alphaLcPeriod"/>
              <a:tabLst>
                <a:tab pos="1028065" algn="l"/>
              </a:tabLst>
            </a:pPr>
            <a:r>
              <a:rPr lang="en-US" altLang="en-US" sz="3000" b="1" spc="225" dirty="0">
                <a:solidFill>
                  <a:schemeClr val="tx1">
                    <a:lumMod val="95000"/>
                    <a:lumOff val="5000"/>
                  </a:schemeClr>
                </a:solidFill>
                <a:latin typeface="Trebuchet MS" panose="020B0603020202020204"/>
                <a:cs typeface="Trebuchet MS" panose="020B0603020202020204"/>
              </a:rPr>
              <a:t>  </a:t>
            </a:r>
            <a:r>
              <a:rPr sz="3000" b="1" spc="225" dirty="0">
                <a:solidFill>
                  <a:schemeClr val="tx1">
                    <a:lumMod val="95000"/>
                    <a:lumOff val="5000"/>
                  </a:schemeClr>
                </a:solidFill>
                <a:latin typeface="Trebuchet MS" panose="020B0603020202020204"/>
                <a:cs typeface="Trebuchet MS" panose="020B0603020202020204"/>
              </a:rPr>
              <a:t>Metodologi</a:t>
            </a:r>
            <a:r>
              <a:rPr sz="3000" b="1" spc="20" dirty="0">
                <a:solidFill>
                  <a:schemeClr val="tx1">
                    <a:lumMod val="95000"/>
                    <a:lumOff val="5000"/>
                  </a:schemeClr>
                </a:solidFill>
                <a:latin typeface="Trebuchet MS" panose="020B0603020202020204"/>
                <a:cs typeface="Trebuchet MS" panose="020B0603020202020204"/>
              </a:rPr>
              <a:t> </a:t>
            </a:r>
            <a:r>
              <a:rPr sz="3000" b="1" spc="114" dirty="0">
                <a:solidFill>
                  <a:schemeClr val="tx1">
                    <a:lumMod val="95000"/>
                    <a:lumOff val="5000"/>
                  </a:schemeClr>
                </a:solidFill>
                <a:latin typeface="Trebuchet MS" panose="020B0603020202020204"/>
                <a:cs typeface="Trebuchet MS" panose="020B0603020202020204"/>
              </a:rPr>
              <a:t>Pengukuran</a:t>
            </a:r>
            <a:r>
              <a:rPr sz="3000" b="1" spc="20" dirty="0">
                <a:solidFill>
                  <a:schemeClr val="tx1">
                    <a:lumMod val="95000"/>
                    <a:lumOff val="5000"/>
                  </a:schemeClr>
                </a:solidFill>
                <a:latin typeface="Trebuchet MS" panose="020B0603020202020204"/>
                <a:cs typeface="Trebuchet MS" panose="020B0603020202020204"/>
              </a:rPr>
              <a:t> </a:t>
            </a:r>
            <a:r>
              <a:rPr sz="3000" b="1" spc="100" dirty="0">
                <a:solidFill>
                  <a:schemeClr val="tx1">
                    <a:lumMod val="95000"/>
                    <a:lumOff val="5000"/>
                  </a:schemeClr>
                </a:solidFill>
                <a:latin typeface="Trebuchet MS" panose="020B0603020202020204"/>
                <a:cs typeface="Trebuchet MS" panose="020B0603020202020204"/>
              </a:rPr>
              <a:t>Indeks</a:t>
            </a:r>
            <a:r>
              <a:rPr sz="3000" b="1" spc="20" dirty="0">
                <a:solidFill>
                  <a:schemeClr val="tx1">
                    <a:lumMod val="95000"/>
                    <a:lumOff val="5000"/>
                  </a:schemeClr>
                </a:solidFill>
                <a:latin typeface="Trebuchet MS" panose="020B0603020202020204"/>
                <a:cs typeface="Trebuchet MS" panose="020B0603020202020204"/>
              </a:rPr>
              <a:t> </a:t>
            </a:r>
            <a:r>
              <a:rPr sz="3000" b="1" spc="70" dirty="0">
                <a:solidFill>
                  <a:schemeClr val="tx1">
                    <a:lumMod val="95000"/>
                    <a:lumOff val="5000"/>
                  </a:schemeClr>
                </a:solidFill>
                <a:latin typeface="Trebuchet MS" panose="020B0603020202020204"/>
                <a:cs typeface="Trebuchet MS" panose="020B0603020202020204"/>
              </a:rPr>
              <a:t>Keinsinyuran</a:t>
            </a:r>
            <a:r>
              <a:rPr sz="3000" b="1" spc="25" dirty="0">
                <a:solidFill>
                  <a:schemeClr val="tx1">
                    <a:lumMod val="95000"/>
                    <a:lumOff val="5000"/>
                  </a:schemeClr>
                </a:solidFill>
                <a:latin typeface="Trebuchet MS" panose="020B0603020202020204"/>
                <a:cs typeface="Trebuchet MS" panose="020B0603020202020204"/>
              </a:rPr>
              <a:t> </a:t>
            </a:r>
            <a:r>
              <a:rPr sz="3000" b="1" spc="-25" dirty="0">
                <a:solidFill>
                  <a:schemeClr val="tx1">
                    <a:lumMod val="95000"/>
                    <a:lumOff val="5000"/>
                  </a:schemeClr>
                </a:solidFill>
                <a:latin typeface="Trebuchet MS" panose="020B0603020202020204"/>
                <a:cs typeface="Trebuchet MS" panose="020B0603020202020204"/>
              </a:rPr>
              <a:t>PII</a:t>
            </a:r>
            <a:endParaRPr sz="3000" b="1">
              <a:solidFill>
                <a:schemeClr val="tx1">
                  <a:lumMod val="95000"/>
                  <a:lumOff val="5000"/>
                </a:schemeClr>
              </a:solidFill>
              <a:latin typeface="Trebuchet MS" panose="020B0603020202020204"/>
              <a:cs typeface="Trebuchet MS" panose="020B0603020202020204"/>
            </a:endParaRPr>
          </a:p>
          <a:p>
            <a:pPr marL="379730" indent="-361950">
              <a:lnSpc>
                <a:spcPct val="100000"/>
              </a:lnSpc>
              <a:spcBef>
                <a:spcPts val="600"/>
              </a:spcBef>
              <a:buAutoNum type="arabicPeriod"/>
              <a:tabLst>
                <a:tab pos="379730" algn="l"/>
              </a:tabLst>
            </a:pPr>
            <a:r>
              <a:rPr lang="en-US" altLang="en-US" sz="3000" b="1" spc="125" dirty="0">
                <a:solidFill>
                  <a:schemeClr val="tx1">
                    <a:lumMod val="95000"/>
                    <a:lumOff val="5000"/>
                  </a:schemeClr>
                </a:solidFill>
                <a:latin typeface="Trebuchet MS" panose="020B0603020202020204"/>
                <a:cs typeface="Trebuchet MS" panose="020B0603020202020204"/>
              </a:rPr>
              <a:t>  </a:t>
            </a:r>
            <a:r>
              <a:rPr sz="3000" b="1" spc="125" dirty="0">
                <a:solidFill>
                  <a:schemeClr val="tx1">
                    <a:lumMod val="95000"/>
                    <a:lumOff val="5000"/>
                  </a:schemeClr>
                </a:solidFill>
                <a:latin typeface="Trebuchet MS" panose="020B0603020202020204"/>
                <a:cs typeface="Trebuchet MS" panose="020B0603020202020204"/>
              </a:rPr>
              <a:t>Hasil</a:t>
            </a:r>
            <a:r>
              <a:rPr sz="3000" b="1" spc="5" dirty="0">
                <a:solidFill>
                  <a:schemeClr val="tx1">
                    <a:lumMod val="95000"/>
                    <a:lumOff val="5000"/>
                  </a:schemeClr>
                </a:solidFill>
                <a:latin typeface="Trebuchet MS" panose="020B0603020202020204"/>
                <a:cs typeface="Trebuchet MS" panose="020B0603020202020204"/>
              </a:rPr>
              <a:t> </a:t>
            </a:r>
            <a:r>
              <a:rPr sz="3000" b="1" spc="260" dirty="0">
                <a:solidFill>
                  <a:schemeClr val="tx1">
                    <a:lumMod val="95000"/>
                    <a:lumOff val="5000"/>
                  </a:schemeClr>
                </a:solidFill>
                <a:latin typeface="Trebuchet MS" panose="020B0603020202020204"/>
                <a:cs typeface="Trebuchet MS" panose="020B0603020202020204"/>
              </a:rPr>
              <a:t>dan</a:t>
            </a:r>
            <a:r>
              <a:rPr sz="3000" b="1" spc="5" dirty="0">
                <a:solidFill>
                  <a:schemeClr val="tx1">
                    <a:lumMod val="95000"/>
                    <a:lumOff val="5000"/>
                  </a:schemeClr>
                </a:solidFill>
                <a:latin typeface="Trebuchet MS" panose="020B0603020202020204"/>
                <a:cs typeface="Trebuchet MS" panose="020B0603020202020204"/>
              </a:rPr>
              <a:t> </a:t>
            </a:r>
            <a:r>
              <a:rPr sz="3000" b="1" spc="245" dirty="0">
                <a:solidFill>
                  <a:schemeClr val="tx1">
                    <a:lumMod val="95000"/>
                    <a:lumOff val="5000"/>
                  </a:schemeClr>
                </a:solidFill>
                <a:latin typeface="Trebuchet MS" panose="020B0603020202020204"/>
                <a:cs typeface="Trebuchet MS" panose="020B0603020202020204"/>
              </a:rPr>
              <a:t>Manfaat</a:t>
            </a:r>
            <a:endParaRPr sz="3000" b="1">
              <a:solidFill>
                <a:schemeClr val="tx1">
                  <a:lumMod val="95000"/>
                  <a:lumOff val="5000"/>
                </a:schemeClr>
              </a:solidFill>
              <a:latin typeface="Trebuchet MS" panose="020B0603020202020204"/>
              <a:cs typeface="Trebuchet MS" panose="020B0603020202020204"/>
            </a:endParaRPr>
          </a:p>
          <a:p>
            <a:pPr marL="1028065" lvl="1" indent="-384810">
              <a:lnSpc>
                <a:spcPct val="100000"/>
              </a:lnSpc>
              <a:spcBef>
                <a:spcPts val="600"/>
              </a:spcBef>
              <a:buAutoNum type="alphaLcPeriod"/>
              <a:tabLst>
                <a:tab pos="1028065" algn="l"/>
              </a:tabLst>
            </a:pPr>
            <a:r>
              <a:rPr lang="en-US" altLang="en-US" sz="3000" b="1" spc="125" dirty="0">
                <a:solidFill>
                  <a:schemeClr val="tx1">
                    <a:lumMod val="95000"/>
                    <a:lumOff val="5000"/>
                  </a:schemeClr>
                </a:solidFill>
                <a:latin typeface="Trebuchet MS" panose="020B0603020202020204"/>
                <a:cs typeface="Trebuchet MS" panose="020B0603020202020204"/>
              </a:rPr>
              <a:t>  </a:t>
            </a:r>
            <a:r>
              <a:rPr sz="3000" b="1" spc="125" dirty="0">
                <a:solidFill>
                  <a:schemeClr val="tx1">
                    <a:lumMod val="95000"/>
                    <a:lumOff val="5000"/>
                  </a:schemeClr>
                </a:solidFill>
                <a:latin typeface="Trebuchet MS" panose="020B0603020202020204"/>
                <a:cs typeface="Trebuchet MS" panose="020B0603020202020204"/>
              </a:rPr>
              <a:t>Hasil</a:t>
            </a:r>
            <a:r>
              <a:rPr sz="3000" b="1" spc="15" dirty="0">
                <a:solidFill>
                  <a:schemeClr val="tx1">
                    <a:lumMod val="95000"/>
                    <a:lumOff val="5000"/>
                  </a:schemeClr>
                </a:solidFill>
                <a:latin typeface="Trebuchet MS" panose="020B0603020202020204"/>
                <a:cs typeface="Trebuchet MS" panose="020B0603020202020204"/>
              </a:rPr>
              <a:t> </a:t>
            </a:r>
            <a:r>
              <a:rPr sz="3000" b="1" spc="114" dirty="0">
                <a:solidFill>
                  <a:schemeClr val="tx1">
                    <a:lumMod val="95000"/>
                    <a:lumOff val="5000"/>
                  </a:schemeClr>
                </a:solidFill>
                <a:latin typeface="Trebuchet MS" panose="020B0603020202020204"/>
                <a:cs typeface="Trebuchet MS" panose="020B0603020202020204"/>
              </a:rPr>
              <a:t>Pengukuran</a:t>
            </a:r>
            <a:r>
              <a:rPr sz="3000" b="1" spc="20" dirty="0">
                <a:solidFill>
                  <a:schemeClr val="tx1">
                    <a:lumMod val="95000"/>
                    <a:lumOff val="5000"/>
                  </a:schemeClr>
                </a:solidFill>
                <a:latin typeface="Trebuchet MS" panose="020B0603020202020204"/>
                <a:cs typeface="Trebuchet MS" panose="020B0603020202020204"/>
              </a:rPr>
              <a:t> </a:t>
            </a:r>
            <a:r>
              <a:rPr sz="3000" b="1" spc="100" dirty="0">
                <a:solidFill>
                  <a:schemeClr val="tx1">
                    <a:lumMod val="95000"/>
                    <a:lumOff val="5000"/>
                  </a:schemeClr>
                </a:solidFill>
                <a:latin typeface="Trebuchet MS" panose="020B0603020202020204"/>
                <a:cs typeface="Trebuchet MS" panose="020B0603020202020204"/>
              </a:rPr>
              <a:t>Indeks</a:t>
            </a:r>
            <a:r>
              <a:rPr sz="3000" b="1" spc="20" dirty="0">
                <a:solidFill>
                  <a:schemeClr val="tx1">
                    <a:lumMod val="95000"/>
                    <a:lumOff val="5000"/>
                  </a:schemeClr>
                </a:solidFill>
                <a:latin typeface="Trebuchet MS" panose="020B0603020202020204"/>
                <a:cs typeface="Trebuchet MS" panose="020B0603020202020204"/>
              </a:rPr>
              <a:t> </a:t>
            </a:r>
            <a:r>
              <a:rPr sz="3000" b="1" spc="70" dirty="0">
                <a:solidFill>
                  <a:schemeClr val="tx1">
                    <a:lumMod val="95000"/>
                    <a:lumOff val="5000"/>
                  </a:schemeClr>
                </a:solidFill>
                <a:latin typeface="Trebuchet MS" panose="020B0603020202020204"/>
                <a:cs typeface="Trebuchet MS" panose="020B0603020202020204"/>
              </a:rPr>
              <a:t>Keinsinyuran</a:t>
            </a:r>
            <a:r>
              <a:rPr sz="3000" b="1" spc="20" dirty="0">
                <a:solidFill>
                  <a:schemeClr val="tx1">
                    <a:lumMod val="95000"/>
                    <a:lumOff val="5000"/>
                  </a:schemeClr>
                </a:solidFill>
                <a:latin typeface="Trebuchet MS" panose="020B0603020202020204"/>
                <a:cs typeface="Trebuchet MS" panose="020B0603020202020204"/>
              </a:rPr>
              <a:t> </a:t>
            </a:r>
            <a:r>
              <a:rPr sz="3000" b="1" spc="-25" dirty="0">
                <a:solidFill>
                  <a:schemeClr val="tx1">
                    <a:lumMod val="95000"/>
                    <a:lumOff val="5000"/>
                  </a:schemeClr>
                </a:solidFill>
                <a:latin typeface="Trebuchet MS" panose="020B0603020202020204"/>
                <a:cs typeface="Trebuchet MS" panose="020B0603020202020204"/>
              </a:rPr>
              <a:t>PII</a:t>
            </a:r>
            <a:endParaRPr sz="3000" b="1">
              <a:solidFill>
                <a:schemeClr val="tx1">
                  <a:lumMod val="95000"/>
                  <a:lumOff val="5000"/>
                </a:schemeClr>
              </a:solidFill>
              <a:latin typeface="Trebuchet MS" panose="020B0603020202020204"/>
              <a:cs typeface="Trebuchet MS" panose="020B0603020202020204"/>
            </a:endParaRPr>
          </a:p>
          <a:p>
            <a:pPr marL="1027430" lvl="1" indent="-382270">
              <a:lnSpc>
                <a:spcPct val="100000"/>
              </a:lnSpc>
              <a:spcBef>
                <a:spcPts val="600"/>
              </a:spcBef>
              <a:buAutoNum type="alphaLcPeriod"/>
              <a:tabLst>
                <a:tab pos="1027430" algn="l"/>
              </a:tabLst>
            </a:pPr>
            <a:r>
              <a:rPr lang="en-US" altLang="en-US" sz="3000" b="1" spc="240" dirty="0">
                <a:solidFill>
                  <a:schemeClr val="tx1">
                    <a:lumMod val="95000"/>
                    <a:lumOff val="5000"/>
                  </a:schemeClr>
                </a:solidFill>
                <a:latin typeface="Trebuchet MS" panose="020B0603020202020204"/>
                <a:cs typeface="Trebuchet MS" panose="020B0603020202020204"/>
              </a:rPr>
              <a:t>  </a:t>
            </a:r>
            <a:r>
              <a:rPr sz="3000" b="1" spc="240" dirty="0">
                <a:solidFill>
                  <a:schemeClr val="tx1">
                    <a:lumMod val="95000"/>
                    <a:lumOff val="5000"/>
                  </a:schemeClr>
                </a:solidFill>
                <a:latin typeface="Trebuchet MS" panose="020B0603020202020204"/>
                <a:cs typeface="Trebuchet MS" panose="020B0603020202020204"/>
              </a:rPr>
              <a:t>Penghargaan</a:t>
            </a:r>
            <a:r>
              <a:rPr sz="3000" b="1" spc="45" dirty="0">
                <a:solidFill>
                  <a:schemeClr val="tx1">
                    <a:lumMod val="95000"/>
                    <a:lumOff val="5000"/>
                  </a:schemeClr>
                </a:solidFill>
                <a:latin typeface="Trebuchet MS" panose="020B0603020202020204"/>
                <a:cs typeface="Trebuchet MS" panose="020B0603020202020204"/>
              </a:rPr>
              <a:t> </a:t>
            </a:r>
            <a:r>
              <a:rPr sz="3000" b="1" spc="70" dirty="0">
                <a:solidFill>
                  <a:schemeClr val="tx1">
                    <a:lumMod val="95000"/>
                    <a:lumOff val="5000"/>
                  </a:schemeClr>
                </a:solidFill>
                <a:latin typeface="Trebuchet MS" panose="020B0603020202020204"/>
                <a:cs typeface="Trebuchet MS" panose="020B0603020202020204"/>
              </a:rPr>
              <a:t>Keinsinyuran</a:t>
            </a:r>
            <a:r>
              <a:rPr sz="3000" b="1" spc="45" dirty="0">
                <a:solidFill>
                  <a:schemeClr val="tx1">
                    <a:lumMod val="95000"/>
                    <a:lumOff val="5000"/>
                  </a:schemeClr>
                </a:solidFill>
                <a:latin typeface="Trebuchet MS" panose="020B0603020202020204"/>
                <a:cs typeface="Trebuchet MS" panose="020B0603020202020204"/>
              </a:rPr>
              <a:t> </a:t>
            </a:r>
            <a:r>
              <a:rPr sz="3000" b="1" spc="-25" dirty="0">
                <a:solidFill>
                  <a:schemeClr val="tx1">
                    <a:lumMod val="95000"/>
                    <a:lumOff val="5000"/>
                  </a:schemeClr>
                </a:solidFill>
                <a:latin typeface="Trebuchet MS" panose="020B0603020202020204"/>
                <a:cs typeface="Trebuchet MS" panose="020B0603020202020204"/>
              </a:rPr>
              <a:t>PII</a:t>
            </a:r>
            <a:endParaRPr sz="3000" b="1">
              <a:solidFill>
                <a:schemeClr val="tx1">
                  <a:lumMod val="95000"/>
                  <a:lumOff val="5000"/>
                </a:schemeClr>
              </a:solidFill>
              <a:latin typeface="Trebuchet MS" panose="020B0603020202020204"/>
              <a:cs typeface="Trebuchet MS" panose="020B0603020202020204"/>
            </a:endParaRPr>
          </a:p>
          <a:p>
            <a:pPr marL="1028065" lvl="1" indent="-355600">
              <a:lnSpc>
                <a:spcPct val="100000"/>
              </a:lnSpc>
              <a:spcBef>
                <a:spcPts val="600"/>
              </a:spcBef>
              <a:buAutoNum type="alphaLcPeriod"/>
              <a:tabLst>
                <a:tab pos="1028065" algn="l"/>
              </a:tabLst>
            </a:pPr>
            <a:r>
              <a:rPr lang="en-US" altLang="en-US" sz="3000" b="1" spc="254" dirty="0">
                <a:solidFill>
                  <a:schemeClr val="tx1">
                    <a:lumMod val="95000"/>
                    <a:lumOff val="5000"/>
                  </a:schemeClr>
                </a:solidFill>
                <a:latin typeface="Trebuchet MS" panose="020B0603020202020204"/>
                <a:cs typeface="Trebuchet MS" panose="020B0603020202020204"/>
              </a:rPr>
              <a:t>  </a:t>
            </a:r>
            <a:r>
              <a:rPr sz="3000" b="1" spc="254" dirty="0">
                <a:solidFill>
                  <a:schemeClr val="tx1">
                    <a:lumMod val="95000"/>
                    <a:lumOff val="5000"/>
                  </a:schemeClr>
                </a:solidFill>
                <a:latin typeface="Trebuchet MS" panose="020B0603020202020204"/>
                <a:cs typeface="Trebuchet MS" panose="020B0603020202020204"/>
              </a:rPr>
              <a:t>Manfaat</a:t>
            </a:r>
            <a:r>
              <a:rPr sz="3000" b="1" spc="35" dirty="0">
                <a:solidFill>
                  <a:schemeClr val="tx1">
                    <a:lumMod val="95000"/>
                    <a:lumOff val="5000"/>
                  </a:schemeClr>
                </a:solidFill>
                <a:latin typeface="Trebuchet MS" panose="020B0603020202020204"/>
                <a:cs typeface="Trebuchet MS" panose="020B0603020202020204"/>
              </a:rPr>
              <a:t> </a:t>
            </a:r>
            <a:r>
              <a:rPr sz="3000" b="1" spc="240" dirty="0">
                <a:solidFill>
                  <a:schemeClr val="tx1">
                    <a:lumMod val="95000"/>
                    <a:lumOff val="5000"/>
                  </a:schemeClr>
                </a:solidFill>
                <a:latin typeface="Trebuchet MS" panose="020B0603020202020204"/>
                <a:cs typeface="Trebuchet MS" panose="020B0603020202020204"/>
              </a:rPr>
              <a:t>Penghargaan</a:t>
            </a:r>
            <a:r>
              <a:rPr sz="3000" b="1" spc="40" dirty="0">
                <a:solidFill>
                  <a:schemeClr val="tx1">
                    <a:lumMod val="95000"/>
                    <a:lumOff val="5000"/>
                  </a:schemeClr>
                </a:solidFill>
                <a:latin typeface="Trebuchet MS" panose="020B0603020202020204"/>
                <a:cs typeface="Trebuchet MS" panose="020B0603020202020204"/>
              </a:rPr>
              <a:t> </a:t>
            </a:r>
            <a:r>
              <a:rPr sz="3000" b="1" spc="70" dirty="0">
                <a:solidFill>
                  <a:schemeClr val="tx1">
                    <a:lumMod val="95000"/>
                    <a:lumOff val="5000"/>
                  </a:schemeClr>
                </a:solidFill>
                <a:latin typeface="Trebuchet MS" panose="020B0603020202020204"/>
                <a:cs typeface="Trebuchet MS" panose="020B0603020202020204"/>
              </a:rPr>
              <a:t>Keinsinyuran</a:t>
            </a:r>
            <a:r>
              <a:rPr sz="3000" b="1" spc="40" dirty="0">
                <a:solidFill>
                  <a:schemeClr val="tx1">
                    <a:lumMod val="95000"/>
                    <a:lumOff val="5000"/>
                  </a:schemeClr>
                </a:solidFill>
                <a:latin typeface="Trebuchet MS" panose="020B0603020202020204"/>
                <a:cs typeface="Trebuchet MS" panose="020B0603020202020204"/>
              </a:rPr>
              <a:t> </a:t>
            </a:r>
            <a:r>
              <a:rPr sz="3000" b="1" spc="-25" dirty="0">
                <a:solidFill>
                  <a:schemeClr val="tx1">
                    <a:lumMod val="95000"/>
                    <a:lumOff val="5000"/>
                  </a:schemeClr>
                </a:solidFill>
                <a:latin typeface="Trebuchet MS" panose="020B0603020202020204"/>
                <a:cs typeface="Trebuchet MS" panose="020B0603020202020204"/>
              </a:rPr>
              <a:t>PII</a:t>
            </a:r>
            <a:endParaRPr sz="3000" b="1">
              <a:solidFill>
                <a:schemeClr val="tx1">
                  <a:lumMod val="95000"/>
                  <a:lumOff val="5000"/>
                </a:schemeClr>
              </a:solidFill>
              <a:latin typeface="Trebuchet MS" panose="020B0603020202020204"/>
              <a:cs typeface="Trebuchet MS" panose="020B0603020202020204"/>
            </a:endParaRPr>
          </a:p>
          <a:p>
            <a:pPr marL="380365" indent="-365125">
              <a:lnSpc>
                <a:spcPct val="100000"/>
              </a:lnSpc>
              <a:spcBef>
                <a:spcPts val="600"/>
              </a:spcBef>
              <a:buAutoNum type="arabicPeriod"/>
              <a:tabLst>
                <a:tab pos="380365" algn="l"/>
              </a:tabLst>
            </a:pPr>
            <a:r>
              <a:rPr lang="en-US" altLang="en-US" sz="3000" b="1" spc="150" dirty="0">
                <a:solidFill>
                  <a:schemeClr val="tx1">
                    <a:lumMod val="95000"/>
                    <a:lumOff val="5000"/>
                  </a:schemeClr>
                </a:solidFill>
                <a:latin typeface="Trebuchet MS" panose="020B0603020202020204"/>
                <a:cs typeface="Trebuchet MS" panose="020B0603020202020204"/>
              </a:rPr>
              <a:t>  Metode dan Organisasi </a:t>
            </a:r>
            <a:r>
              <a:rPr sz="3000" b="1" spc="175" dirty="0">
                <a:solidFill>
                  <a:schemeClr val="tx1">
                    <a:lumMod val="95000"/>
                    <a:lumOff val="5000"/>
                  </a:schemeClr>
                </a:solidFill>
                <a:latin typeface="Trebuchet MS" panose="020B0603020202020204"/>
                <a:cs typeface="Trebuchet MS" panose="020B0603020202020204"/>
              </a:rPr>
              <a:t>Pelaksanaan</a:t>
            </a:r>
            <a:r>
              <a:rPr lang="en-US" altLang="en-US" sz="3000" b="1" spc="175" dirty="0">
                <a:solidFill>
                  <a:schemeClr val="tx1">
                    <a:lumMod val="95000"/>
                    <a:lumOff val="5000"/>
                  </a:schemeClr>
                </a:solidFill>
                <a:latin typeface="Trebuchet MS" panose="020B0603020202020204"/>
                <a:cs typeface="Trebuchet MS" panose="020B0603020202020204"/>
              </a:rPr>
              <a:t> </a:t>
            </a:r>
            <a:endParaRPr sz="3000" b="1">
              <a:solidFill>
                <a:schemeClr val="tx1">
                  <a:lumMod val="95000"/>
                  <a:lumOff val="5000"/>
                </a:schemeClr>
              </a:solidFill>
              <a:latin typeface="Trebuchet MS" panose="020B0603020202020204"/>
              <a:cs typeface="Trebuchet MS" panose="020B0603020202020204"/>
            </a:endParaRPr>
          </a:p>
          <a:p>
            <a:pPr marL="1028065" lvl="1" indent="-384810">
              <a:lnSpc>
                <a:spcPct val="100000"/>
              </a:lnSpc>
              <a:spcBef>
                <a:spcPts val="600"/>
              </a:spcBef>
              <a:buAutoNum type="alphaLcPeriod"/>
              <a:tabLst>
                <a:tab pos="1028065" algn="l"/>
              </a:tabLst>
            </a:pPr>
            <a:r>
              <a:rPr lang="en-US" altLang="en-US" sz="3000" b="1" spc="260" dirty="0">
                <a:solidFill>
                  <a:schemeClr val="tx1">
                    <a:lumMod val="95000"/>
                    <a:lumOff val="5000"/>
                  </a:schemeClr>
                </a:solidFill>
                <a:latin typeface="Trebuchet MS" panose="020B0603020202020204"/>
                <a:cs typeface="Trebuchet MS" panose="020B0603020202020204"/>
              </a:rPr>
              <a:t>  </a:t>
            </a:r>
            <a:r>
              <a:rPr sz="3000" b="1" spc="260" dirty="0">
                <a:solidFill>
                  <a:schemeClr val="tx1">
                    <a:lumMod val="95000"/>
                    <a:lumOff val="5000"/>
                  </a:schemeClr>
                </a:solidFill>
                <a:latin typeface="Trebuchet MS" panose="020B0603020202020204"/>
                <a:cs typeface="Trebuchet MS" panose="020B0603020202020204"/>
              </a:rPr>
              <a:t>Metode</a:t>
            </a:r>
            <a:r>
              <a:rPr sz="3000" b="1" spc="-15" dirty="0">
                <a:solidFill>
                  <a:schemeClr val="tx1">
                    <a:lumMod val="95000"/>
                    <a:lumOff val="5000"/>
                  </a:schemeClr>
                </a:solidFill>
                <a:latin typeface="Trebuchet MS" panose="020B0603020202020204"/>
                <a:cs typeface="Trebuchet MS" panose="020B0603020202020204"/>
              </a:rPr>
              <a:t> </a:t>
            </a:r>
            <a:r>
              <a:rPr sz="3000" b="1" spc="185" dirty="0">
                <a:solidFill>
                  <a:schemeClr val="tx1">
                    <a:lumMod val="95000"/>
                    <a:lumOff val="5000"/>
                  </a:schemeClr>
                </a:solidFill>
                <a:latin typeface="Trebuchet MS" panose="020B0603020202020204"/>
                <a:cs typeface="Trebuchet MS" panose="020B0603020202020204"/>
              </a:rPr>
              <a:t>Pelaksanaan</a:t>
            </a:r>
            <a:r>
              <a:rPr sz="3000" b="1" spc="-15" dirty="0">
                <a:solidFill>
                  <a:schemeClr val="tx1">
                    <a:lumMod val="95000"/>
                    <a:lumOff val="5000"/>
                  </a:schemeClr>
                </a:solidFill>
                <a:latin typeface="Trebuchet MS" panose="020B0603020202020204"/>
                <a:cs typeface="Trebuchet MS" panose="020B0603020202020204"/>
              </a:rPr>
              <a:t>  </a:t>
            </a:r>
            <a:endParaRPr sz="3000" b="1">
              <a:solidFill>
                <a:schemeClr val="tx1">
                  <a:lumMod val="95000"/>
                  <a:lumOff val="5000"/>
                </a:schemeClr>
              </a:solidFill>
              <a:latin typeface="Trebuchet MS" panose="020B0603020202020204"/>
              <a:cs typeface="Trebuchet MS" panose="020B0603020202020204"/>
            </a:endParaRPr>
          </a:p>
          <a:p>
            <a:pPr marL="1027430" lvl="1" indent="-382270">
              <a:lnSpc>
                <a:spcPct val="100000"/>
              </a:lnSpc>
              <a:spcBef>
                <a:spcPts val="600"/>
              </a:spcBef>
              <a:buAutoNum type="alphaLcPeriod"/>
              <a:tabLst>
                <a:tab pos="1027430" algn="l"/>
              </a:tabLst>
            </a:pPr>
            <a:r>
              <a:rPr lang="en-US" altLang="en-US" sz="3000" b="1" spc="150" dirty="0">
                <a:solidFill>
                  <a:schemeClr val="tx1">
                    <a:lumMod val="95000"/>
                    <a:lumOff val="5000"/>
                  </a:schemeClr>
                </a:solidFill>
                <a:latin typeface="Trebuchet MS" panose="020B0603020202020204"/>
                <a:cs typeface="Trebuchet MS" panose="020B0603020202020204"/>
              </a:rPr>
              <a:t>  Organisasi Pelaksanaan</a:t>
            </a:r>
            <a:endParaRPr lang="en-US" altLang="en-US" sz="3000" b="1" spc="150" dirty="0">
              <a:solidFill>
                <a:schemeClr val="tx1">
                  <a:lumMod val="95000"/>
                  <a:lumOff val="5000"/>
                </a:schemeClr>
              </a:solidFill>
              <a:latin typeface="Trebuchet MS" panose="020B0603020202020204"/>
              <a:cs typeface="Trebuchet MS" panose="020B0603020202020204"/>
            </a:endParaRPr>
          </a:p>
          <a:p>
            <a:pPr marL="24765" lvl="1" indent="38735">
              <a:lnSpc>
                <a:spcPct val="100000"/>
              </a:lnSpc>
              <a:spcBef>
                <a:spcPts val="600"/>
              </a:spcBef>
              <a:buNone/>
              <a:tabLst>
                <a:tab pos="1027430" algn="l"/>
              </a:tabLst>
            </a:pPr>
            <a:r>
              <a:rPr lang="en-US" altLang="en-US" sz="3000" b="1" spc="150" dirty="0">
                <a:solidFill>
                  <a:schemeClr val="tx1">
                    <a:lumMod val="95000"/>
                    <a:lumOff val="5000"/>
                  </a:schemeClr>
                </a:solidFill>
                <a:latin typeface="Trebuchet MS" panose="020B0603020202020204"/>
                <a:cs typeface="Trebuchet MS" panose="020B0603020202020204"/>
              </a:rPr>
              <a:t>5.  Peran PII</a:t>
            </a:r>
            <a:endParaRPr lang="en-US" altLang="en-US" sz="3000" b="1" spc="150" dirty="0">
              <a:solidFill>
                <a:schemeClr val="tx1">
                  <a:lumMod val="95000"/>
                  <a:lumOff val="5000"/>
                </a:schemeClr>
              </a:solidFill>
              <a:latin typeface="Trebuchet MS" panose="020B0603020202020204"/>
              <a:cs typeface="Trebuchet MS" panose="020B0603020202020204"/>
            </a:endParaRPr>
          </a:p>
          <a:p>
            <a:pPr marL="24765" lvl="1" indent="38735">
              <a:lnSpc>
                <a:spcPct val="100000"/>
              </a:lnSpc>
              <a:spcBef>
                <a:spcPts val="600"/>
              </a:spcBef>
              <a:buNone/>
              <a:tabLst>
                <a:tab pos="1027430" algn="l"/>
              </a:tabLst>
            </a:pPr>
            <a:r>
              <a:rPr lang="en-US" altLang="en-US" sz="3000" b="1" spc="150" dirty="0">
                <a:solidFill>
                  <a:schemeClr val="tx1">
                    <a:lumMod val="95000"/>
                    <a:lumOff val="5000"/>
                  </a:schemeClr>
                </a:solidFill>
                <a:latin typeface="Trebuchet MS" panose="020B0603020202020204"/>
                <a:cs typeface="Trebuchet MS" panose="020B0603020202020204"/>
              </a:rPr>
              <a:t>6. </a:t>
            </a:r>
            <a:r>
              <a:rPr lang="en-US" altLang="en-US" sz="3000" b="1" spc="90" dirty="0">
                <a:solidFill>
                  <a:schemeClr val="tx1">
                    <a:lumMod val="95000"/>
                    <a:lumOff val="5000"/>
                  </a:schemeClr>
                </a:solidFill>
                <a:latin typeface="Trebuchet MS" panose="020B0603020202020204"/>
                <a:cs typeface="Trebuchet MS" panose="020B0603020202020204"/>
              </a:rPr>
              <a:t> </a:t>
            </a:r>
            <a:r>
              <a:rPr sz="3000" b="1" spc="90" dirty="0">
                <a:solidFill>
                  <a:schemeClr val="tx1">
                    <a:lumMod val="95000"/>
                    <a:lumOff val="5000"/>
                  </a:schemeClr>
                </a:solidFill>
                <a:latin typeface="Trebuchet MS" panose="020B0603020202020204"/>
                <a:cs typeface="Trebuchet MS" panose="020B0603020202020204"/>
              </a:rPr>
              <a:t>Kesimpulan</a:t>
            </a:r>
            <a:endParaRPr sz="3000" b="1" spc="90" dirty="0">
              <a:solidFill>
                <a:schemeClr val="tx1">
                  <a:lumMod val="95000"/>
                  <a:lumOff val="5000"/>
                </a:schemeClr>
              </a:solidFill>
              <a:latin typeface="Trebuchet MS" panose="020B0603020202020204"/>
              <a:cs typeface="Trebuchet MS" panose="020B0603020202020204"/>
            </a:endParaRPr>
          </a:p>
        </p:txBody>
      </p:sp>
      <p:sp>
        <p:nvSpPr>
          <p:cNvPr id="6" name="Title 5"/>
          <p:cNvSpPr/>
          <p:nvPr>
            <p:ph type="title"/>
          </p:nvPr>
        </p:nvSpPr>
        <p:spPr>
          <a:xfrm>
            <a:off x="1016000" y="625747"/>
            <a:ext cx="11769725" cy="692150"/>
          </a:xfrm>
        </p:spPr>
        <p:txBody>
          <a:bodyPr/>
          <a:p>
            <a:r>
              <a:rPr lang="en-US">
                <a:latin typeface="Arial Narrow" panose="020B0606020202030204" charset="0"/>
                <a:cs typeface="Arial Narrow" panose="020B0606020202030204" charset="0"/>
              </a:rPr>
              <a:t>Daftar Isi</a:t>
            </a:r>
            <a:endParaRPr lang="en-US">
              <a:latin typeface="Arial Narrow" panose="020B0606020202030204" charset="0"/>
              <a:cs typeface="Arial Narrow" panose="020B060602020203020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2" name="object 2"/>
          <p:cNvPicPr/>
          <p:nvPr>
            <p:custDataLst>
              <p:tags r:id="rId2"/>
            </p:custDataLst>
          </p:nvPr>
        </p:nvPicPr>
        <p:blipFill>
          <a:blip r:embed="rId1" cstate="print">
            <a:duotone>
              <a:prstClr val="black"/>
              <a:schemeClr val="bg1">
                <a:tint val="45000"/>
                <a:satMod val="400000"/>
              </a:schemeClr>
            </a:duotone>
          </a:blip>
          <a:stretch>
            <a:fillRect/>
          </a:stretch>
        </p:blipFill>
        <p:spPr>
          <a:xfrm>
            <a:off x="0" y="-495300"/>
            <a:ext cx="18288905" cy="10287000"/>
          </a:xfrm>
          <a:prstGeom prst="rect">
            <a:avLst/>
          </a:prstGeom>
          <a:solidFill>
            <a:schemeClr val="bg1"/>
          </a:solidFill>
        </p:spPr>
      </p:pic>
      <p:sp>
        <p:nvSpPr>
          <p:cNvPr id="3" name="object 3"/>
          <p:cNvSpPr txBox="1">
            <a:spLocks noGrp="1"/>
          </p:cNvSpPr>
          <p:nvPr>
            <p:ph type="title"/>
            <p:custDataLst>
              <p:tags r:id="rId3"/>
            </p:custDataLst>
          </p:nvPr>
        </p:nvSpPr>
        <p:spPr>
          <a:xfrm>
            <a:off x="1016000" y="625475"/>
            <a:ext cx="16195040" cy="1125855"/>
          </a:xfrm>
          <a:prstGeom prst="rect">
            <a:avLst/>
          </a:prstGeom>
        </p:spPr>
        <p:txBody>
          <a:bodyPr vert="horz" wrap="square" lIns="0" tIns="12700" rIns="0" bIns="0" rtlCol="0">
            <a:spAutoFit/>
          </a:bodyPr>
          <a:lstStyle/>
          <a:p>
            <a:pPr marL="230505">
              <a:lnSpc>
                <a:spcPts val="5360"/>
              </a:lnSpc>
              <a:spcBef>
                <a:spcPts val="100"/>
              </a:spcBef>
            </a:pPr>
            <a:r>
              <a:rPr spc="-60" dirty="0">
                <a:solidFill>
                  <a:srgbClr val="FFFFFF"/>
                </a:solidFill>
              </a:rPr>
              <a:t>4.</a:t>
            </a:r>
            <a:r>
              <a:rPr lang="en-US" spc="-60" dirty="0">
                <a:solidFill>
                  <a:srgbClr val="FFFFFF"/>
                </a:solidFill>
              </a:rPr>
              <a:t>   METODE </a:t>
            </a:r>
            <a:r>
              <a:rPr dirty="0">
                <a:solidFill>
                  <a:srgbClr val="FFFFFF"/>
                </a:solidFill>
              </a:rPr>
              <a:t>DAN</a:t>
            </a:r>
            <a:r>
              <a:rPr lang="en-US" dirty="0">
                <a:solidFill>
                  <a:srgbClr val="FFFFFF"/>
                </a:solidFill>
              </a:rPr>
              <a:t> ORGANISASI</a:t>
            </a:r>
            <a:r>
              <a:rPr spc="-305" dirty="0">
                <a:solidFill>
                  <a:srgbClr val="FFFFFF"/>
                </a:solidFill>
              </a:rPr>
              <a:t> </a:t>
            </a:r>
            <a:r>
              <a:rPr spc="-10" dirty="0">
                <a:solidFill>
                  <a:srgbClr val="FFFFFF"/>
                </a:solidFill>
              </a:rPr>
              <a:t>PELAKSANAAN</a:t>
            </a:r>
            <a:endParaRPr spc="-10" dirty="0">
              <a:solidFill>
                <a:srgbClr val="FFFFFF"/>
              </a:solidFill>
            </a:endParaRPr>
          </a:p>
          <a:p>
            <a:pPr marL="1005840">
              <a:lnSpc>
                <a:spcPts val="3320"/>
              </a:lnSpc>
            </a:pPr>
            <a:r>
              <a:rPr lang="en-US" sz="2800" b="0" spc="235" dirty="0">
                <a:solidFill>
                  <a:srgbClr val="E96A24"/>
                </a:solidFill>
                <a:latin typeface="Arial MT"/>
                <a:cs typeface="Arial MT"/>
              </a:rPr>
              <a:t>  </a:t>
            </a:r>
            <a:endParaRPr sz="2800">
              <a:latin typeface="Arial MT"/>
              <a:cs typeface="Arial MT"/>
            </a:endParaRPr>
          </a:p>
        </p:txBody>
      </p:sp>
      <p:sp>
        <p:nvSpPr>
          <p:cNvPr id="4" name="object 4"/>
          <p:cNvSpPr txBox="1">
            <a:spLocks noGrp="1"/>
          </p:cNvSpPr>
          <p:nvPr>
            <p:ph type="body" idx="1"/>
          </p:nvPr>
        </p:nvSpPr>
        <p:spPr>
          <a:xfrm>
            <a:off x="1366520" y="3009900"/>
            <a:ext cx="15311120" cy="6096635"/>
          </a:xfrm>
          <a:prstGeom prst="rect">
            <a:avLst/>
          </a:prstGeom>
        </p:spPr>
        <p:txBody>
          <a:bodyPr vert="horz" wrap="square" lIns="0" tIns="12700" rIns="0" bIns="0" rtlCol="0">
            <a:noAutofit/>
          </a:bodyPr>
          <a:lstStyle/>
          <a:p>
            <a:pPr marL="12700" marR="201930" algn="just">
              <a:lnSpc>
                <a:spcPct val="115000"/>
              </a:lnSpc>
              <a:spcBef>
                <a:spcPts val="100"/>
              </a:spcBef>
            </a:pPr>
            <a:r>
              <a:rPr lang="en-US" spc="60" dirty="0"/>
              <a:t>Menyiapkan Pedoman Kerja Persatuan Insinyur Indonesia Indeks Keinsinyuran dan Penghargaan Keinsinyuran PII Kepada Pemerintah Provinsi, Kabupaten, dan Kota di Indonesia.</a:t>
            </a:r>
            <a:endParaRPr lang="en-US" spc="135" dirty="0"/>
          </a:p>
          <a:p>
            <a:pPr marL="12700" marR="201930" algn="just">
              <a:lnSpc>
                <a:spcPct val="115000"/>
              </a:lnSpc>
              <a:spcBef>
                <a:spcPts val="100"/>
              </a:spcBef>
            </a:pPr>
            <a:endParaRPr lang="en-US" spc="10" dirty="0"/>
          </a:p>
          <a:p>
            <a:pPr marL="12700" marR="201930" algn="just">
              <a:lnSpc>
                <a:spcPct val="115000"/>
              </a:lnSpc>
              <a:spcBef>
                <a:spcPts val="100"/>
              </a:spcBef>
            </a:pPr>
            <a:r>
              <a:rPr lang="en-US" spc="10" dirty="0"/>
              <a:t>Terdiri dari 8 Bab dan 20 Pasal, diantaranya:</a:t>
            </a:r>
            <a:endParaRPr lang="en-US" spc="10" dirty="0"/>
          </a:p>
          <a:p>
            <a:pPr marL="13335" marR="201930" indent="0" algn="just">
              <a:lnSpc>
                <a:spcPct val="115000"/>
              </a:lnSpc>
              <a:spcBef>
                <a:spcPts val="100"/>
              </a:spcBef>
              <a:buFont typeface="+mj-lt"/>
              <a:buNone/>
            </a:pPr>
            <a:r>
              <a:rPr spc="10" dirty="0"/>
              <a:t> </a:t>
            </a:r>
            <a:endParaRPr spc="10" dirty="0"/>
          </a:p>
          <a:p>
            <a:pPr marL="13335" marR="201930" indent="0" algn="just">
              <a:lnSpc>
                <a:spcPct val="115000"/>
              </a:lnSpc>
              <a:spcBef>
                <a:spcPts val="100"/>
              </a:spcBef>
              <a:buFont typeface="+mj-lt"/>
              <a:buNone/>
            </a:pPr>
            <a:endParaRPr spc="10" dirty="0"/>
          </a:p>
          <a:p>
            <a:pPr marL="12700" marR="201930" algn="just">
              <a:lnSpc>
                <a:spcPct val="115000"/>
              </a:lnSpc>
              <a:spcBef>
                <a:spcPts val="100"/>
              </a:spcBef>
            </a:pPr>
            <a:endParaRPr b="1" spc="175" dirty="0">
              <a:solidFill>
                <a:srgbClr val="000000"/>
              </a:solidFill>
              <a:highlight>
                <a:srgbClr val="00FFFF"/>
              </a:highlight>
              <a:latin typeface="Arial" panose="020B0604020202020204"/>
              <a:cs typeface="Arial" panose="020B0604020202020204"/>
            </a:endParaRPr>
          </a:p>
        </p:txBody>
      </p:sp>
      <p:graphicFrame>
        <p:nvGraphicFramePr>
          <p:cNvPr id="5" name="Table 4"/>
          <p:cNvGraphicFramePr/>
          <p:nvPr>
            <p:custDataLst>
              <p:tags r:id="rId4"/>
            </p:custDataLst>
          </p:nvPr>
        </p:nvGraphicFramePr>
        <p:xfrm>
          <a:off x="1325880" y="6438900"/>
          <a:ext cx="15351760" cy="2240280"/>
        </p:xfrm>
        <a:graphic>
          <a:graphicData uri="http://schemas.openxmlformats.org/drawingml/2006/table">
            <a:tbl>
              <a:tblPr firstRow="1" bandRow="1">
                <a:tableStyleId>{5C22544A-7EE6-4342-B048-85BDC9FD1C3A}</a:tableStyleId>
              </a:tblPr>
              <a:tblGrid>
                <a:gridCol w="7675880"/>
                <a:gridCol w="7675880"/>
              </a:tblGrid>
              <a:tr h="0">
                <a:tc>
                  <a:txBody>
                    <a:bodyPr/>
                    <a:p>
                      <a:pPr indent="0" eaLnBrk="1" fontAlgn="auto" latinLnBrk="0" hangingPunct="1">
                        <a:lnSpc>
                          <a:spcPct val="100000"/>
                        </a:lnSpc>
                        <a:buNone/>
                      </a:pPr>
                      <a:r>
                        <a:rPr lang="en-US" sz="2800">
                          <a:solidFill>
                            <a:schemeClr val="tx1">
                              <a:lumMod val="95000"/>
                              <a:lumOff val="5000"/>
                            </a:schemeClr>
                          </a:solidFill>
                        </a:rPr>
                        <a:t>Ketentuan Umum</a:t>
                      </a:r>
                      <a:endParaRPr lang="en-US" sz="2800">
                        <a:solidFill>
                          <a:schemeClr val="tx1">
                            <a:lumMod val="95000"/>
                            <a:lumOff val="5000"/>
                          </a:schemeClr>
                        </a:solidFill>
                      </a:endParaRPr>
                    </a:p>
                  </a:txBody>
                  <a:tcPr>
                    <a:solidFill>
                      <a:schemeClr val="bg1"/>
                    </a:solidFill>
                  </a:tcPr>
                </a:tc>
                <a:tc>
                  <a:txBody>
                    <a:bodyPr/>
                    <a:p>
                      <a:pPr indent="0" eaLnBrk="1" fontAlgn="auto" latinLnBrk="0" hangingPunct="1">
                        <a:lnSpc>
                          <a:spcPct val="100000"/>
                        </a:lnSpc>
                        <a:buNone/>
                      </a:pPr>
                      <a:r>
                        <a:rPr lang="en-US" altLang="en-US" sz="2800">
                          <a:solidFill>
                            <a:schemeClr val="tx1">
                              <a:lumMod val="95000"/>
                              <a:lumOff val="5000"/>
                            </a:schemeClr>
                          </a:solidFill>
                        </a:rPr>
                        <a:t>Organisasi Pelaksanaan</a:t>
                      </a:r>
                      <a:endParaRPr lang="en-US" altLang="en-US" sz="2800">
                        <a:solidFill>
                          <a:schemeClr val="tx1">
                            <a:lumMod val="95000"/>
                            <a:lumOff val="5000"/>
                          </a:schemeClr>
                        </a:solidFill>
                      </a:endParaRPr>
                    </a:p>
                  </a:txBody>
                  <a:tcPr>
                    <a:solidFill>
                      <a:schemeClr val="bg1"/>
                    </a:solidFill>
                  </a:tcPr>
                </a:tc>
              </a:tr>
              <a:tr h="574040">
                <a:tc>
                  <a:txBody>
                    <a:bodyPr/>
                    <a:p>
                      <a:pPr indent="0" eaLnBrk="1" fontAlgn="auto" latinLnBrk="0" hangingPunct="1">
                        <a:lnSpc>
                          <a:spcPct val="100000"/>
                        </a:lnSpc>
                        <a:buNone/>
                      </a:pPr>
                      <a:r>
                        <a:rPr lang="en-US" altLang="en-US" sz="2800" b="1">
                          <a:solidFill>
                            <a:schemeClr val="tx1">
                              <a:lumMod val="95000"/>
                              <a:lumOff val="5000"/>
                            </a:schemeClr>
                          </a:solidFill>
                        </a:rPr>
                        <a:t>Tujuan, Ruang Lingkup, dan Acuan</a:t>
                      </a:r>
                      <a:endParaRPr lang="en-US" altLang="en-US" sz="2800" b="1">
                        <a:solidFill>
                          <a:schemeClr val="tx1">
                            <a:lumMod val="95000"/>
                            <a:lumOff val="5000"/>
                          </a:schemeClr>
                        </a:solidFill>
                      </a:endParaRPr>
                    </a:p>
                  </a:txBody>
                  <a:tcPr/>
                </a:tc>
                <a:tc>
                  <a:txBody>
                    <a:bodyPr/>
                    <a:p>
                      <a:pPr indent="0" eaLnBrk="1" fontAlgn="auto" latinLnBrk="0" hangingPunct="1">
                        <a:lnSpc>
                          <a:spcPct val="100000"/>
                        </a:lnSpc>
                        <a:buNone/>
                      </a:pPr>
                      <a:r>
                        <a:rPr lang="en-US" altLang="en-US" sz="2800" b="1">
                          <a:solidFill>
                            <a:schemeClr val="tx1">
                              <a:lumMod val="95000"/>
                              <a:lumOff val="5000"/>
                            </a:schemeClr>
                          </a:solidFill>
                        </a:rPr>
                        <a:t>Pembiayaan</a:t>
                      </a:r>
                      <a:endParaRPr lang="en-US" altLang="en-US" sz="2800" b="1">
                        <a:solidFill>
                          <a:schemeClr val="tx1">
                            <a:lumMod val="95000"/>
                            <a:lumOff val="5000"/>
                          </a:schemeClr>
                        </a:solidFill>
                      </a:endParaRPr>
                    </a:p>
                  </a:txBody>
                  <a:tcPr/>
                </a:tc>
              </a:tr>
              <a:tr h="574040">
                <a:tc>
                  <a:txBody>
                    <a:bodyPr/>
                    <a:p>
                      <a:pPr indent="0" eaLnBrk="1" fontAlgn="auto" latinLnBrk="0" hangingPunct="1">
                        <a:lnSpc>
                          <a:spcPct val="100000"/>
                        </a:lnSpc>
                        <a:buNone/>
                      </a:pPr>
                      <a:r>
                        <a:rPr lang="en-US" altLang="en-US" sz="2800" b="1">
                          <a:solidFill>
                            <a:schemeClr val="tx1">
                              <a:lumMod val="95000"/>
                              <a:lumOff val="5000"/>
                            </a:schemeClr>
                          </a:solidFill>
                        </a:rPr>
                        <a:t>Indeks Keinsinyuran PII</a:t>
                      </a:r>
                      <a:endParaRPr lang="en-US" altLang="en-US" sz="2800" b="1">
                        <a:solidFill>
                          <a:schemeClr val="tx1">
                            <a:lumMod val="95000"/>
                            <a:lumOff val="5000"/>
                          </a:schemeClr>
                        </a:solidFill>
                      </a:endParaRPr>
                    </a:p>
                  </a:txBody>
                  <a:tcPr/>
                </a:tc>
                <a:tc>
                  <a:txBody>
                    <a:bodyPr/>
                    <a:p>
                      <a:pPr indent="0" eaLnBrk="1" fontAlgn="auto" latinLnBrk="0" hangingPunct="1">
                        <a:lnSpc>
                          <a:spcPct val="100000"/>
                        </a:lnSpc>
                        <a:buNone/>
                      </a:pPr>
                      <a:r>
                        <a:rPr lang="en-US" altLang="en-US" sz="2800" b="1">
                          <a:solidFill>
                            <a:schemeClr val="tx1">
                              <a:lumMod val="95000"/>
                              <a:lumOff val="5000"/>
                            </a:schemeClr>
                          </a:solidFill>
                        </a:rPr>
                        <a:t>Sistem Manajemen Mutu</a:t>
                      </a:r>
                      <a:endParaRPr lang="en-US" altLang="en-US" sz="2800" b="1">
                        <a:solidFill>
                          <a:schemeClr val="tx1">
                            <a:lumMod val="95000"/>
                            <a:lumOff val="5000"/>
                          </a:schemeClr>
                        </a:solidFill>
                      </a:endParaRPr>
                    </a:p>
                  </a:txBody>
                  <a:tcPr/>
                </a:tc>
              </a:tr>
              <a:tr h="574040">
                <a:tc>
                  <a:txBody>
                    <a:bodyPr/>
                    <a:p>
                      <a:pPr indent="0" eaLnBrk="1" fontAlgn="auto" latinLnBrk="0" hangingPunct="1">
                        <a:lnSpc>
                          <a:spcPct val="100000"/>
                        </a:lnSpc>
                        <a:buNone/>
                      </a:pPr>
                      <a:r>
                        <a:rPr lang="en-US" altLang="en-US" sz="2800" b="1">
                          <a:solidFill>
                            <a:schemeClr val="tx1">
                              <a:lumMod val="95000"/>
                              <a:lumOff val="5000"/>
                            </a:schemeClr>
                          </a:solidFill>
                        </a:rPr>
                        <a:t>Penghargaan Keinsinyuran PII</a:t>
                      </a:r>
                      <a:endParaRPr lang="en-US" altLang="en-US" sz="2800" b="1">
                        <a:solidFill>
                          <a:schemeClr val="tx1">
                            <a:lumMod val="95000"/>
                            <a:lumOff val="5000"/>
                          </a:schemeClr>
                        </a:solidFill>
                      </a:endParaRPr>
                    </a:p>
                  </a:txBody>
                  <a:tcPr/>
                </a:tc>
                <a:tc>
                  <a:txBody>
                    <a:bodyPr/>
                    <a:p>
                      <a:pPr indent="0" eaLnBrk="1" fontAlgn="auto" latinLnBrk="0" hangingPunct="1">
                        <a:lnSpc>
                          <a:spcPct val="100000"/>
                        </a:lnSpc>
                        <a:buNone/>
                      </a:pPr>
                      <a:r>
                        <a:rPr lang="en-US" altLang="en-US" sz="2800" b="1">
                          <a:solidFill>
                            <a:schemeClr val="tx1">
                              <a:lumMod val="95000"/>
                              <a:lumOff val="5000"/>
                            </a:schemeClr>
                          </a:solidFill>
                        </a:rPr>
                        <a:t>Penutup + Lampiran-Lampiran</a:t>
                      </a:r>
                      <a:endParaRPr lang="en-US" altLang="en-US" sz="2800" b="1">
                        <a:solidFill>
                          <a:schemeClr val="tx1">
                            <a:lumMod val="95000"/>
                            <a:lumOff val="5000"/>
                          </a:schemeClr>
                        </a:solidFill>
                      </a:endParaRPr>
                    </a:p>
                  </a:txBody>
                  <a:tcPr/>
                </a:tc>
              </a:tr>
            </a:tbl>
          </a:graphicData>
        </a:graphic>
      </p:graphicFrame>
      <p:sp>
        <p:nvSpPr>
          <p:cNvPr id="6" name="Text Box 5"/>
          <p:cNvSpPr txBox="1"/>
          <p:nvPr/>
        </p:nvSpPr>
        <p:spPr>
          <a:xfrm>
            <a:off x="4495800" y="1866900"/>
            <a:ext cx="9144000" cy="516890"/>
          </a:xfrm>
          <a:prstGeom prst="rect">
            <a:avLst/>
          </a:prstGeom>
          <a:noFill/>
        </p:spPr>
        <p:txBody>
          <a:bodyPr wrap="square" rtlCol="0" anchor="t">
            <a:spAutoFit/>
          </a:bodyPr>
          <a:p>
            <a:pPr marL="1005840">
              <a:lnSpc>
                <a:spcPts val="3320"/>
              </a:lnSpc>
            </a:pPr>
            <a:r>
              <a:rPr sz="2800" b="0" spc="235" dirty="0">
                <a:solidFill>
                  <a:srgbClr val="E96A24"/>
                </a:solidFill>
                <a:latin typeface="Arial MT"/>
                <a:cs typeface="Arial MT"/>
                <a:sym typeface="+mn-ea"/>
              </a:rPr>
              <a:t>Metode</a:t>
            </a:r>
            <a:r>
              <a:rPr sz="2800" b="0" spc="80" dirty="0">
                <a:solidFill>
                  <a:srgbClr val="E96A24"/>
                </a:solidFill>
                <a:latin typeface="Arial MT"/>
                <a:cs typeface="Arial MT"/>
                <a:sym typeface="+mn-ea"/>
              </a:rPr>
              <a:t> </a:t>
            </a:r>
            <a:r>
              <a:rPr sz="2800" b="0" spc="95" dirty="0">
                <a:solidFill>
                  <a:srgbClr val="E96A24"/>
                </a:solidFill>
                <a:latin typeface="Arial MT"/>
                <a:cs typeface="Arial MT"/>
                <a:sym typeface="+mn-ea"/>
              </a:rPr>
              <a:t>Pelaksanaan</a:t>
            </a:r>
            <a:r>
              <a:rPr lang="en-US" sz="2800" b="0" spc="95" dirty="0">
                <a:solidFill>
                  <a:srgbClr val="E96A24"/>
                </a:solidFill>
                <a:latin typeface="Arial MT"/>
                <a:cs typeface="Arial MT"/>
                <a:sym typeface="+mn-ea"/>
              </a:rPr>
              <a:t> </a:t>
            </a:r>
            <a:r>
              <a:rPr sz="2800" b="0" spc="95" dirty="0">
                <a:solidFill>
                  <a:srgbClr val="E96A24"/>
                </a:solidFill>
                <a:latin typeface="Arial MT"/>
                <a:cs typeface="Arial MT"/>
                <a:sym typeface="+mn-ea"/>
              </a:rPr>
              <a:t>Tugas</a:t>
            </a:r>
            <a:r>
              <a:rPr sz="2800" b="0" spc="80" dirty="0">
                <a:solidFill>
                  <a:srgbClr val="E96A24"/>
                </a:solidFill>
                <a:latin typeface="Arial MT"/>
                <a:cs typeface="Arial MT"/>
                <a:sym typeface="+mn-ea"/>
              </a:rPr>
              <a:t> </a:t>
            </a:r>
            <a:r>
              <a:rPr sz="2800" b="0" dirty="0">
                <a:solidFill>
                  <a:srgbClr val="E96A24"/>
                </a:solidFill>
                <a:latin typeface="Arial MT"/>
                <a:cs typeface="Arial MT"/>
                <a:sym typeface="+mn-ea"/>
              </a:rPr>
              <a:t>Tim</a:t>
            </a:r>
            <a:r>
              <a:rPr sz="2800" b="0" spc="85" dirty="0">
                <a:solidFill>
                  <a:srgbClr val="E96A24"/>
                </a:solidFill>
                <a:latin typeface="Arial MT"/>
                <a:cs typeface="Arial MT"/>
                <a:sym typeface="+mn-ea"/>
              </a:rPr>
              <a:t> </a:t>
            </a:r>
            <a:r>
              <a:rPr sz="2800" b="0" spc="125" dirty="0">
                <a:solidFill>
                  <a:srgbClr val="E96A24"/>
                </a:solidFill>
                <a:latin typeface="Arial MT"/>
                <a:cs typeface="Arial MT"/>
                <a:sym typeface="+mn-ea"/>
              </a:rPr>
              <a:t>Ad</a:t>
            </a:r>
            <a:r>
              <a:rPr sz="2800" b="0" spc="80" dirty="0">
                <a:solidFill>
                  <a:srgbClr val="E96A24"/>
                </a:solidFill>
                <a:latin typeface="Arial MT"/>
                <a:cs typeface="Arial MT"/>
                <a:sym typeface="+mn-ea"/>
              </a:rPr>
              <a:t> </a:t>
            </a:r>
            <a:r>
              <a:rPr sz="2800" b="0" spc="200" dirty="0">
                <a:solidFill>
                  <a:srgbClr val="E96A24"/>
                </a:solidFill>
                <a:latin typeface="Arial MT"/>
                <a:cs typeface="Arial MT"/>
                <a:sym typeface="+mn-ea"/>
              </a:rPr>
              <a:t>Hoc</a:t>
            </a:r>
            <a:r>
              <a:rPr sz="2800" b="0" spc="85" dirty="0">
                <a:solidFill>
                  <a:srgbClr val="E96A24"/>
                </a:solidFill>
                <a:latin typeface="Arial MT"/>
                <a:cs typeface="Arial MT"/>
                <a:sym typeface="+mn-ea"/>
              </a:rPr>
              <a:t> </a:t>
            </a:r>
            <a:endParaRPr lang="en-US" sz="2800" b="0" spc="85" dirty="0">
              <a:solidFill>
                <a:srgbClr val="E96A24"/>
              </a:solidFill>
              <a:latin typeface="Arial MT"/>
              <a:cs typeface="Arial MT"/>
              <a:sym typeface="+mn-e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1" cstate="print"/>
          <a:stretch>
            <a:fillRect/>
          </a:stretch>
        </p:blipFill>
        <p:spPr>
          <a:xfrm>
            <a:off x="0" y="-266700"/>
            <a:ext cx="18288905" cy="10287000"/>
          </a:xfrm>
          <a:prstGeom prst="rect">
            <a:avLst/>
          </a:prstGeom>
          <a:solidFill>
            <a:schemeClr val="bg1"/>
          </a:solidFill>
          <a:ln>
            <a:solidFill>
              <a:schemeClr val="bg1"/>
            </a:solidFill>
          </a:ln>
        </p:spPr>
      </p:pic>
      <p:sp>
        <p:nvSpPr>
          <p:cNvPr id="3" name="object 3"/>
          <p:cNvSpPr txBox="1">
            <a:spLocks noGrp="1"/>
          </p:cNvSpPr>
          <p:nvPr>
            <p:ph type="title"/>
          </p:nvPr>
        </p:nvSpPr>
        <p:spPr>
          <a:xfrm>
            <a:off x="1016000" y="625475"/>
            <a:ext cx="16290290" cy="1125855"/>
          </a:xfrm>
          <a:prstGeom prst="rect">
            <a:avLst/>
          </a:prstGeom>
        </p:spPr>
        <p:txBody>
          <a:bodyPr vert="horz" wrap="square" lIns="0" tIns="12700" rIns="0" bIns="0" rtlCol="0">
            <a:spAutoFit/>
          </a:bodyPr>
          <a:lstStyle/>
          <a:p>
            <a:pPr marL="230505">
              <a:lnSpc>
                <a:spcPts val="5360"/>
              </a:lnSpc>
              <a:spcBef>
                <a:spcPts val="100"/>
              </a:spcBef>
            </a:pPr>
            <a:r>
              <a:rPr spc="-60" dirty="0">
                <a:solidFill>
                  <a:srgbClr val="FFFFFF"/>
                </a:solidFill>
              </a:rPr>
              <a:t>4.</a:t>
            </a:r>
            <a:r>
              <a:rPr lang="en-US" spc="-60" dirty="0">
                <a:solidFill>
                  <a:srgbClr val="FFFFFF"/>
                </a:solidFill>
              </a:rPr>
              <a:t>   METODE</a:t>
            </a:r>
            <a:r>
              <a:rPr spc="-190" dirty="0">
                <a:solidFill>
                  <a:srgbClr val="FFFFFF"/>
                </a:solidFill>
              </a:rPr>
              <a:t> </a:t>
            </a:r>
            <a:r>
              <a:rPr dirty="0">
                <a:solidFill>
                  <a:srgbClr val="FFFFFF"/>
                </a:solidFill>
              </a:rPr>
              <a:t>DAN</a:t>
            </a:r>
            <a:r>
              <a:rPr spc="-305" dirty="0">
                <a:solidFill>
                  <a:srgbClr val="FFFFFF"/>
                </a:solidFill>
              </a:rPr>
              <a:t> </a:t>
            </a:r>
            <a:r>
              <a:rPr lang="en-US" spc="-305" dirty="0">
                <a:solidFill>
                  <a:srgbClr val="FFFFFF"/>
                </a:solidFill>
              </a:rPr>
              <a:t>ORGANISASI </a:t>
            </a:r>
            <a:r>
              <a:rPr spc="-10" dirty="0">
                <a:solidFill>
                  <a:srgbClr val="FFFFFF"/>
                </a:solidFill>
              </a:rPr>
              <a:t>PELAKSANAAN</a:t>
            </a:r>
            <a:endParaRPr spc="-10" dirty="0">
              <a:solidFill>
                <a:srgbClr val="FFFFFF"/>
              </a:solidFill>
            </a:endParaRPr>
          </a:p>
          <a:p>
            <a:pPr marL="1005840">
              <a:lnSpc>
                <a:spcPts val="3320"/>
              </a:lnSpc>
            </a:pPr>
            <a:r>
              <a:rPr lang="en-US" sz="2800" b="0" spc="235" dirty="0">
                <a:solidFill>
                  <a:srgbClr val="E96A24"/>
                </a:solidFill>
                <a:latin typeface="Arial MT"/>
                <a:cs typeface="Arial MT"/>
              </a:rPr>
              <a:t>   </a:t>
            </a:r>
            <a:endParaRPr sz="2800">
              <a:latin typeface="Arial MT"/>
              <a:cs typeface="Arial MT"/>
            </a:endParaRPr>
          </a:p>
        </p:txBody>
      </p:sp>
      <p:sp>
        <p:nvSpPr>
          <p:cNvPr id="4" name="object 4"/>
          <p:cNvSpPr txBox="1">
            <a:spLocks noGrp="1"/>
          </p:cNvSpPr>
          <p:nvPr>
            <p:ph type="body" idx="1"/>
          </p:nvPr>
        </p:nvSpPr>
        <p:spPr>
          <a:xfrm>
            <a:off x="1295400" y="3086100"/>
            <a:ext cx="15442565" cy="6636385"/>
          </a:xfrm>
          <a:prstGeom prst="rect">
            <a:avLst/>
          </a:prstGeom>
        </p:spPr>
        <p:txBody>
          <a:bodyPr vert="horz" wrap="square" lIns="0" tIns="12700" rIns="0" bIns="0" rtlCol="0">
            <a:noAutofit/>
          </a:bodyPr>
          <a:lstStyle/>
          <a:p>
            <a:pPr marL="12700" marR="201930" algn="just">
              <a:lnSpc>
                <a:spcPct val="115000"/>
              </a:lnSpc>
              <a:spcBef>
                <a:spcPts val="100"/>
              </a:spcBef>
            </a:pPr>
            <a:r>
              <a:rPr spc="225" dirty="0"/>
              <a:t>Dalam</a:t>
            </a:r>
            <a:r>
              <a:rPr spc="60" dirty="0"/>
              <a:t> </a:t>
            </a:r>
            <a:r>
              <a:rPr spc="235" dirty="0"/>
              <a:t>rangka</a:t>
            </a:r>
            <a:r>
              <a:rPr spc="60" dirty="0"/>
              <a:t> </a:t>
            </a:r>
            <a:r>
              <a:rPr spc="80" dirty="0"/>
              <a:t>implementasi</a:t>
            </a:r>
            <a:r>
              <a:rPr spc="60" dirty="0"/>
              <a:t> </a:t>
            </a:r>
            <a:r>
              <a:rPr spc="100" dirty="0"/>
              <a:t>Indeks</a:t>
            </a:r>
            <a:r>
              <a:rPr spc="65" dirty="0"/>
              <a:t> </a:t>
            </a:r>
            <a:r>
              <a:rPr dirty="0"/>
              <a:t>Keinsinyuran,</a:t>
            </a:r>
            <a:r>
              <a:rPr spc="60" dirty="0"/>
              <a:t> </a:t>
            </a:r>
            <a:r>
              <a:rPr spc="240" dirty="0"/>
              <a:t>akan</a:t>
            </a:r>
            <a:r>
              <a:rPr spc="60" dirty="0"/>
              <a:t> </a:t>
            </a:r>
            <a:r>
              <a:rPr spc="105" dirty="0"/>
              <a:t>dilakukan </a:t>
            </a:r>
            <a:r>
              <a:rPr lang="en-US" spc="105" dirty="0"/>
              <a:t>2 Tahap </a:t>
            </a:r>
            <a:r>
              <a:rPr spc="135" dirty="0"/>
              <a:t>SOSIALISASI</a:t>
            </a:r>
            <a:r>
              <a:rPr lang="en-US" spc="135" dirty="0"/>
              <a:t>, yaitu:</a:t>
            </a:r>
            <a:endParaRPr lang="en-US" spc="135" dirty="0"/>
          </a:p>
          <a:p>
            <a:pPr marL="12700" marR="201930" algn="just">
              <a:lnSpc>
                <a:spcPct val="115000"/>
              </a:lnSpc>
              <a:spcBef>
                <a:spcPts val="100"/>
              </a:spcBef>
            </a:pPr>
            <a:endParaRPr lang="en-US" spc="135" dirty="0"/>
          </a:p>
          <a:p>
            <a:pPr marL="812800" marR="201930" indent="-799465" algn="just">
              <a:lnSpc>
                <a:spcPct val="115000"/>
              </a:lnSpc>
              <a:spcBef>
                <a:spcPts val="100"/>
              </a:spcBef>
              <a:buFont typeface="+mj-lt"/>
              <a:buAutoNum type="arabicParenR"/>
            </a:pPr>
            <a:r>
              <a:rPr lang="en-US" sz="2800" spc="305" dirty="0"/>
              <a:t>Sosialisasi </a:t>
            </a:r>
            <a:r>
              <a:rPr sz="2800" spc="305" dirty="0"/>
              <a:t>k</a:t>
            </a:r>
            <a:r>
              <a:rPr lang="en-US" sz="2800" spc="305" dirty="0"/>
              <a:t>epada PW dan PC PII, serta untuk Calon Anggota Dewan Asesor di seluruh Indonesia.</a:t>
            </a:r>
            <a:endParaRPr sz="2800" spc="305" dirty="0"/>
          </a:p>
          <a:p>
            <a:pPr marL="880745" marR="201930" indent="-867410" algn="just">
              <a:lnSpc>
                <a:spcPct val="115000"/>
              </a:lnSpc>
              <a:spcBef>
                <a:spcPts val="100"/>
              </a:spcBef>
              <a:buFont typeface="+mj-lt"/>
              <a:buAutoNum type="arabicParenR"/>
            </a:pPr>
            <a:r>
              <a:rPr lang="en-US" sz="2800" spc="305" dirty="0"/>
              <a:t>Sosialisasi k</a:t>
            </a:r>
            <a:r>
              <a:rPr sz="2800" spc="305" dirty="0"/>
              <a:t>epada</a:t>
            </a:r>
            <a:r>
              <a:rPr sz="2800" spc="35" dirty="0"/>
              <a:t> </a:t>
            </a:r>
            <a:r>
              <a:rPr lang="en-US" sz="2800" spc="35" dirty="0"/>
              <a:t>Pemerintah </a:t>
            </a:r>
            <a:r>
              <a:rPr sz="2800" spc="245" dirty="0"/>
              <a:t>Daerah</a:t>
            </a:r>
            <a:r>
              <a:rPr sz="2800" spc="35" dirty="0"/>
              <a:t> </a:t>
            </a:r>
            <a:r>
              <a:rPr sz="2800" spc="150" dirty="0"/>
              <a:t>di</a:t>
            </a:r>
            <a:r>
              <a:rPr lang="en-US" sz="2800" spc="150" dirty="0"/>
              <a:t> seluruh </a:t>
            </a:r>
            <a:r>
              <a:rPr sz="2800" spc="145" dirty="0"/>
              <a:t>Indonesia</a:t>
            </a:r>
            <a:r>
              <a:rPr sz="2800" spc="50" dirty="0"/>
              <a:t> </a:t>
            </a:r>
            <a:r>
              <a:rPr sz="2800" dirty="0"/>
              <a:t>melalui</a:t>
            </a:r>
            <a:r>
              <a:rPr sz="2800" spc="55" dirty="0"/>
              <a:t> </a:t>
            </a:r>
            <a:r>
              <a:rPr lang="en-US" sz="2800" spc="55" dirty="0"/>
              <a:t>webinar atau pertemuan langsung, yang akan ber</a:t>
            </a:r>
            <a:r>
              <a:rPr sz="2800" spc="135" dirty="0"/>
              <a:t>koordinasi</a:t>
            </a:r>
            <a:r>
              <a:rPr sz="2800" spc="50" dirty="0"/>
              <a:t> </a:t>
            </a:r>
            <a:r>
              <a:rPr sz="2800" spc="265" dirty="0"/>
              <a:t>dengan</a:t>
            </a:r>
            <a:r>
              <a:rPr sz="2800" spc="55" dirty="0"/>
              <a:t> </a:t>
            </a:r>
            <a:r>
              <a:rPr sz="2800" spc="110" dirty="0"/>
              <a:t>Kementerian</a:t>
            </a:r>
            <a:r>
              <a:rPr sz="2800" spc="55" dirty="0"/>
              <a:t> </a:t>
            </a:r>
            <a:r>
              <a:rPr sz="2800" spc="225" dirty="0"/>
              <a:t>Dalam</a:t>
            </a:r>
            <a:r>
              <a:rPr sz="2800" spc="50" dirty="0"/>
              <a:t> </a:t>
            </a:r>
            <a:r>
              <a:rPr sz="2800" spc="235" dirty="0"/>
              <a:t>Negeri</a:t>
            </a:r>
            <a:r>
              <a:rPr sz="2800" spc="55" dirty="0"/>
              <a:t> </a:t>
            </a:r>
            <a:r>
              <a:rPr sz="2800" spc="245" dirty="0"/>
              <a:t>dan </a:t>
            </a:r>
            <a:r>
              <a:rPr sz="2800" spc="110" dirty="0"/>
              <a:t>Kementerian</a:t>
            </a:r>
            <a:r>
              <a:rPr sz="2800" spc="10" dirty="0"/>
              <a:t> </a:t>
            </a:r>
            <a:r>
              <a:rPr sz="2800" spc="114" dirty="0"/>
              <a:t>PANRB</a:t>
            </a:r>
            <a:r>
              <a:rPr lang="en-US" sz="2800" spc="114" dirty="0"/>
              <a:t>, serta APPSI, APKASI, dan APEKSI</a:t>
            </a:r>
            <a:r>
              <a:rPr sz="2800" spc="114" dirty="0"/>
              <a:t>.</a:t>
            </a:r>
            <a:r>
              <a:rPr sz="2800" spc="10" dirty="0"/>
              <a:t> </a:t>
            </a:r>
            <a:endParaRPr sz="2800" spc="10" dirty="0"/>
          </a:p>
          <a:p>
            <a:pPr marL="13335" marR="201930" indent="0" algn="just">
              <a:lnSpc>
                <a:spcPct val="115000"/>
              </a:lnSpc>
              <a:spcBef>
                <a:spcPts val="100"/>
              </a:spcBef>
              <a:buFont typeface="+mj-lt"/>
              <a:buNone/>
            </a:pPr>
            <a:endParaRPr sz="2800" spc="10" dirty="0"/>
          </a:p>
          <a:p>
            <a:pPr marL="12700" marR="201930" algn="just">
              <a:lnSpc>
                <a:spcPct val="115000"/>
              </a:lnSpc>
              <a:spcBef>
                <a:spcPts val="100"/>
              </a:spcBef>
            </a:pPr>
            <a:r>
              <a:rPr spc="190" dirty="0"/>
              <a:t>Pelaksanaan</a:t>
            </a:r>
            <a:r>
              <a:rPr spc="15" dirty="0"/>
              <a:t> </a:t>
            </a:r>
            <a:r>
              <a:rPr spc="105" dirty="0"/>
              <a:t>Sosialisasi</a:t>
            </a:r>
            <a:r>
              <a:rPr spc="10" dirty="0"/>
              <a:t> </a:t>
            </a:r>
            <a:r>
              <a:rPr lang="en-US" spc="10" dirty="0"/>
              <a:t>1) dan Bimbingan Teknis khusus bagi Calon Asesor </a:t>
            </a:r>
            <a:r>
              <a:rPr spc="145" dirty="0"/>
              <a:t>di</a:t>
            </a:r>
            <a:r>
              <a:rPr lang="en-US" spc="145" dirty="0"/>
              <a:t>laksanakan</a:t>
            </a:r>
            <a:r>
              <a:rPr spc="10" dirty="0"/>
              <a:t> </a:t>
            </a:r>
            <a:r>
              <a:rPr spc="370" dirty="0"/>
              <a:t>pada </a:t>
            </a:r>
            <a:r>
              <a:rPr spc="240" dirty="0"/>
              <a:t>tanggal</a:t>
            </a:r>
            <a:r>
              <a:rPr lang="en-US" spc="240" dirty="0"/>
              <a:t>:</a:t>
            </a:r>
            <a:endParaRPr lang="en-US" spc="240" dirty="0"/>
          </a:p>
          <a:p>
            <a:pPr marL="469900" marR="201930" indent="-457200" algn="just">
              <a:lnSpc>
                <a:spcPct val="115000"/>
              </a:lnSpc>
              <a:spcBef>
                <a:spcPts val="100"/>
              </a:spcBef>
              <a:buFont typeface="Wingdings" panose="05000000000000000000" charset="0"/>
              <a:buChar char="o"/>
            </a:pPr>
            <a:r>
              <a:rPr lang="en-US" spc="240" dirty="0"/>
              <a:t>  Koridor I (Sumatera dan Kalimantan):  </a:t>
            </a:r>
            <a:r>
              <a:rPr dirty="0">
                <a:highlight>
                  <a:srgbClr val="00FFFF"/>
                </a:highlight>
              </a:rPr>
              <a:t> </a:t>
            </a:r>
            <a:r>
              <a:rPr lang="en-US" b="1" spc="190" dirty="0">
                <a:solidFill>
                  <a:srgbClr val="000000"/>
                </a:solidFill>
                <a:highlight>
                  <a:srgbClr val="00FFFF"/>
                </a:highlight>
                <a:latin typeface="Arial" panose="020B0604020202020204"/>
                <a:cs typeface="Arial" panose="020B0604020202020204"/>
              </a:rPr>
              <a:t>2x: Okt - Des 2025</a:t>
            </a:r>
            <a:endParaRPr lang="en-US" b="1" spc="190" dirty="0">
              <a:solidFill>
                <a:srgbClr val="000000"/>
              </a:solidFill>
              <a:highlight>
                <a:srgbClr val="00FFFF"/>
              </a:highlight>
              <a:latin typeface="Arial" panose="020B0604020202020204"/>
              <a:cs typeface="Arial" panose="020B0604020202020204"/>
            </a:endParaRPr>
          </a:p>
          <a:p>
            <a:pPr marL="12700" marR="201930" indent="0" algn="just">
              <a:lnSpc>
                <a:spcPct val="115000"/>
              </a:lnSpc>
              <a:spcBef>
                <a:spcPts val="100"/>
              </a:spcBef>
              <a:buFont typeface="Wingdings" panose="05000000000000000000" charset="0"/>
              <a:buNone/>
            </a:pPr>
            <a:endParaRPr lang="en-US" b="1" spc="190" dirty="0">
              <a:solidFill>
                <a:srgbClr val="000000"/>
              </a:solidFill>
              <a:highlight>
                <a:srgbClr val="00FFFF"/>
              </a:highlight>
              <a:latin typeface="Arial" panose="020B0604020202020204"/>
              <a:cs typeface="Arial" panose="020B0604020202020204"/>
            </a:endParaRPr>
          </a:p>
          <a:p>
            <a:pPr marL="12700" marR="201930" indent="0" algn="just">
              <a:lnSpc>
                <a:spcPct val="115000"/>
              </a:lnSpc>
              <a:spcBef>
                <a:spcPts val="100"/>
              </a:spcBef>
              <a:buFont typeface="Wingdings" panose="05000000000000000000" charset="0"/>
              <a:buNone/>
            </a:pPr>
            <a:endParaRPr lang="en-US" b="1" spc="190" dirty="0">
              <a:solidFill>
                <a:srgbClr val="000000"/>
              </a:solidFill>
              <a:highlight>
                <a:srgbClr val="00FFFF"/>
              </a:highlight>
              <a:latin typeface="Arial" panose="020B0604020202020204"/>
              <a:cs typeface="Arial" panose="020B0604020202020204"/>
            </a:endParaRPr>
          </a:p>
          <a:p>
            <a:pPr marL="12700" marR="201930" indent="0" algn="just">
              <a:lnSpc>
                <a:spcPct val="115000"/>
              </a:lnSpc>
              <a:spcBef>
                <a:spcPts val="100"/>
              </a:spcBef>
              <a:buFont typeface="Wingdings" panose="05000000000000000000" charset="0"/>
              <a:buNone/>
            </a:pPr>
            <a:endParaRPr b="1" spc="175" dirty="0">
              <a:solidFill>
                <a:srgbClr val="000000"/>
              </a:solidFill>
              <a:highlight>
                <a:srgbClr val="00FFFF"/>
              </a:highlight>
              <a:latin typeface="Arial" panose="020B0604020202020204"/>
              <a:cs typeface="Arial" panose="020B0604020202020204"/>
            </a:endParaRPr>
          </a:p>
        </p:txBody>
      </p:sp>
      <p:sp>
        <p:nvSpPr>
          <p:cNvPr id="5" name="Text Box 4"/>
          <p:cNvSpPr txBox="1"/>
          <p:nvPr/>
        </p:nvSpPr>
        <p:spPr>
          <a:xfrm>
            <a:off x="4445000" y="2095500"/>
            <a:ext cx="9144000" cy="516890"/>
          </a:xfrm>
          <a:prstGeom prst="rect">
            <a:avLst/>
          </a:prstGeom>
          <a:noFill/>
        </p:spPr>
        <p:txBody>
          <a:bodyPr wrap="square" rtlCol="0" anchor="t">
            <a:spAutoFit/>
          </a:bodyPr>
          <a:p>
            <a:pPr marL="1005840">
              <a:lnSpc>
                <a:spcPts val="3320"/>
              </a:lnSpc>
            </a:pPr>
            <a:r>
              <a:rPr sz="2800" b="0" spc="235" dirty="0">
                <a:solidFill>
                  <a:srgbClr val="E96A24"/>
                </a:solidFill>
                <a:latin typeface="Arial MT"/>
                <a:cs typeface="Arial MT"/>
                <a:sym typeface="+mn-ea"/>
              </a:rPr>
              <a:t>Metode</a:t>
            </a:r>
            <a:r>
              <a:rPr sz="2800" b="0" spc="80" dirty="0">
                <a:solidFill>
                  <a:srgbClr val="E96A24"/>
                </a:solidFill>
                <a:latin typeface="Arial MT"/>
                <a:cs typeface="Arial MT"/>
                <a:sym typeface="+mn-ea"/>
              </a:rPr>
              <a:t> </a:t>
            </a:r>
            <a:r>
              <a:rPr sz="2800" b="0" spc="95" dirty="0">
                <a:solidFill>
                  <a:srgbClr val="E96A24"/>
                </a:solidFill>
                <a:latin typeface="Arial MT"/>
                <a:cs typeface="Arial MT"/>
                <a:sym typeface="+mn-ea"/>
              </a:rPr>
              <a:t>Pelaksanaan</a:t>
            </a:r>
            <a:r>
              <a:rPr lang="en-US" sz="2800" b="0" spc="95" dirty="0">
                <a:solidFill>
                  <a:srgbClr val="E96A24"/>
                </a:solidFill>
                <a:latin typeface="Arial MT"/>
                <a:cs typeface="Arial MT"/>
                <a:sym typeface="+mn-ea"/>
              </a:rPr>
              <a:t> </a:t>
            </a:r>
            <a:r>
              <a:rPr sz="2800" b="0" spc="95" dirty="0">
                <a:solidFill>
                  <a:srgbClr val="E96A24"/>
                </a:solidFill>
                <a:latin typeface="Arial MT"/>
                <a:cs typeface="Arial MT"/>
                <a:sym typeface="+mn-ea"/>
              </a:rPr>
              <a:t>Tugas</a:t>
            </a:r>
            <a:r>
              <a:rPr sz="2800" b="0" spc="80" dirty="0">
                <a:solidFill>
                  <a:srgbClr val="E96A24"/>
                </a:solidFill>
                <a:latin typeface="Arial MT"/>
                <a:cs typeface="Arial MT"/>
                <a:sym typeface="+mn-ea"/>
              </a:rPr>
              <a:t> </a:t>
            </a:r>
            <a:r>
              <a:rPr sz="2800" b="0" dirty="0">
                <a:solidFill>
                  <a:srgbClr val="E96A24"/>
                </a:solidFill>
                <a:latin typeface="Arial MT"/>
                <a:cs typeface="Arial MT"/>
                <a:sym typeface="+mn-ea"/>
              </a:rPr>
              <a:t>Tim</a:t>
            </a:r>
            <a:r>
              <a:rPr sz="2800" b="0" spc="85" dirty="0">
                <a:solidFill>
                  <a:srgbClr val="E96A24"/>
                </a:solidFill>
                <a:latin typeface="Arial MT"/>
                <a:cs typeface="Arial MT"/>
                <a:sym typeface="+mn-ea"/>
              </a:rPr>
              <a:t> </a:t>
            </a:r>
            <a:r>
              <a:rPr sz="2800" b="0" spc="125" dirty="0">
                <a:solidFill>
                  <a:srgbClr val="E96A24"/>
                </a:solidFill>
                <a:latin typeface="Arial MT"/>
                <a:cs typeface="Arial MT"/>
                <a:sym typeface="+mn-ea"/>
              </a:rPr>
              <a:t>Ad</a:t>
            </a:r>
            <a:r>
              <a:rPr sz="2800" b="0" spc="80" dirty="0">
                <a:solidFill>
                  <a:srgbClr val="E96A24"/>
                </a:solidFill>
                <a:latin typeface="Arial MT"/>
                <a:cs typeface="Arial MT"/>
                <a:sym typeface="+mn-ea"/>
              </a:rPr>
              <a:t> </a:t>
            </a:r>
            <a:r>
              <a:rPr sz="2800" b="0" spc="200" dirty="0">
                <a:solidFill>
                  <a:srgbClr val="E96A24"/>
                </a:solidFill>
                <a:latin typeface="Arial MT"/>
                <a:cs typeface="Arial MT"/>
                <a:sym typeface="+mn-ea"/>
              </a:rPr>
              <a:t>Hoc</a:t>
            </a:r>
            <a:r>
              <a:rPr sz="2800" b="0" spc="85" dirty="0">
                <a:solidFill>
                  <a:srgbClr val="E96A24"/>
                </a:solidFill>
                <a:latin typeface="Arial MT"/>
                <a:cs typeface="Arial MT"/>
                <a:sym typeface="+mn-ea"/>
              </a:rPr>
              <a:t> </a:t>
            </a:r>
            <a:endParaRPr lang="en-US" sz="2800" b="0" spc="85" dirty="0">
              <a:solidFill>
                <a:srgbClr val="E96A24"/>
              </a:solidFill>
              <a:latin typeface="Arial MT"/>
              <a:cs typeface="Arial MT"/>
              <a:sym typeface="+mn-e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1" cstate="print">
            <a:duotone>
              <a:prstClr val="black"/>
              <a:schemeClr val="bg1">
                <a:tint val="45000"/>
                <a:satMod val="400000"/>
              </a:schemeClr>
            </a:duotone>
          </a:blip>
          <a:stretch>
            <a:fillRect/>
          </a:stretch>
        </p:blipFill>
        <p:spPr>
          <a:xfrm>
            <a:off x="0" y="-266700"/>
            <a:ext cx="18288905" cy="10287000"/>
          </a:xfrm>
          <a:prstGeom prst="rect">
            <a:avLst/>
          </a:prstGeom>
          <a:solidFill>
            <a:schemeClr val="bg1"/>
          </a:solidFill>
        </p:spPr>
      </p:pic>
      <p:sp>
        <p:nvSpPr>
          <p:cNvPr id="3" name="object 3"/>
          <p:cNvSpPr txBox="1">
            <a:spLocks noGrp="1"/>
          </p:cNvSpPr>
          <p:nvPr>
            <p:ph type="title"/>
          </p:nvPr>
        </p:nvSpPr>
        <p:spPr>
          <a:xfrm>
            <a:off x="1016000" y="625475"/>
            <a:ext cx="16251555" cy="1125855"/>
          </a:xfrm>
          <a:prstGeom prst="rect">
            <a:avLst/>
          </a:prstGeom>
        </p:spPr>
        <p:txBody>
          <a:bodyPr vert="horz" wrap="square" lIns="0" tIns="12700" rIns="0" bIns="0" rtlCol="0">
            <a:spAutoFit/>
          </a:bodyPr>
          <a:lstStyle/>
          <a:p>
            <a:pPr marL="230505">
              <a:lnSpc>
                <a:spcPts val="5360"/>
              </a:lnSpc>
              <a:spcBef>
                <a:spcPts val="100"/>
              </a:spcBef>
            </a:pPr>
            <a:r>
              <a:rPr spc="-60" dirty="0">
                <a:solidFill>
                  <a:srgbClr val="FFFFFF"/>
                </a:solidFill>
              </a:rPr>
              <a:t>4.</a:t>
            </a:r>
            <a:r>
              <a:rPr lang="en-US" spc="-60" dirty="0">
                <a:solidFill>
                  <a:srgbClr val="FFFFFF"/>
                </a:solidFill>
              </a:rPr>
              <a:t>   METODE</a:t>
            </a:r>
            <a:r>
              <a:rPr spc="-190" dirty="0">
                <a:solidFill>
                  <a:srgbClr val="FFFFFF"/>
                </a:solidFill>
              </a:rPr>
              <a:t> </a:t>
            </a:r>
            <a:r>
              <a:rPr dirty="0">
                <a:solidFill>
                  <a:srgbClr val="FFFFFF"/>
                </a:solidFill>
              </a:rPr>
              <a:t>DAN</a:t>
            </a:r>
            <a:r>
              <a:rPr spc="-305" dirty="0">
                <a:solidFill>
                  <a:srgbClr val="FFFFFF"/>
                </a:solidFill>
              </a:rPr>
              <a:t> </a:t>
            </a:r>
            <a:r>
              <a:rPr lang="en-US" spc="-305" dirty="0">
                <a:solidFill>
                  <a:srgbClr val="FFFFFF"/>
                </a:solidFill>
              </a:rPr>
              <a:t>ORGANISASI </a:t>
            </a:r>
            <a:r>
              <a:rPr spc="-10" dirty="0">
                <a:solidFill>
                  <a:srgbClr val="FFFFFF"/>
                </a:solidFill>
              </a:rPr>
              <a:t>PELAKSANAAN</a:t>
            </a:r>
            <a:endParaRPr spc="-10" dirty="0">
              <a:solidFill>
                <a:srgbClr val="FFFFFF"/>
              </a:solidFill>
            </a:endParaRPr>
          </a:p>
          <a:p>
            <a:pPr marL="1005840">
              <a:lnSpc>
                <a:spcPts val="3320"/>
              </a:lnSpc>
            </a:pPr>
            <a:r>
              <a:rPr lang="en-US" sz="2800" b="0" spc="235" dirty="0">
                <a:solidFill>
                  <a:srgbClr val="E96A24"/>
                </a:solidFill>
                <a:latin typeface="Arial MT"/>
                <a:cs typeface="Arial MT"/>
              </a:rPr>
              <a:t>   </a:t>
            </a:r>
            <a:endParaRPr sz="2800">
              <a:latin typeface="Arial MT"/>
              <a:cs typeface="Arial MT"/>
            </a:endParaRPr>
          </a:p>
        </p:txBody>
      </p:sp>
      <p:sp>
        <p:nvSpPr>
          <p:cNvPr id="4" name="object 4"/>
          <p:cNvSpPr txBox="1">
            <a:spLocks noGrp="1"/>
          </p:cNvSpPr>
          <p:nvPr>
            <p:ph type="body" idx="1"/>
          </p:nvPr>
        </p:nvSpPr>
        <p:spPr>
          <a:xfrm>
            <a:off x="1016000" y="2756535"/>
            <a:ext cx="15992475" cy="7263765"/>
          </a:xfrm>
          <a:prstGeom prst="rect">
            <a:avLst/>
          </a:prstGeom>
        </p:spPr>
        <p:txBody>
          <a:bodyPr vert="horz" wrap="square" lIns="0" tIns="12700" rIns="0" bIns="0" rtlCol="0">
            <a:noAutofit/>
          </a:bodyPr>
          <a:lstStyle/>
          <a:p>
            <a:pPr marL="469900" marR="1353820" indent="-457200" algn="l">
              <a:lnSpc>
                <a:spcPct val="115000"/>
              </a:lnSpc>
              <a:buFont typeface="Wingdings" panose="05000000000000000000" charset="0"/>
              <a:buChar char="o"/>
            </a:pPr>
            <a:r>
              <a:rPr lang="en-US" spc="80" dirty="0"/>
              <a:t>  Koridor II (Jawa, Bali, NTB, NTT)      :  </a:t>
            </a:r>
            <a:r>
              <a:rPr lang="en-US" b="1" dirty="0">
                <a:solidFill>
                  <a:schemeClr val="tx1">
                    <a:lumMod val="95000"/>
                    <a:lumOff val="5000"/>
                  </a:schemeClr>
                </a:solidFill>
                <a:highlight>
                  <a:srgbClr val="00FFFF"/>
                </a:highlight>
                <a:latin typeface="Arial" panose="020B0604020202020204" pitchFamily="34" charset="0"/>
                <a:cs typeface="Arial" panose="020B0604020202020204" pitchFamily="34" charset="0"/>
                <a:sym typeface="+mn-ea"/>
              </a:rPr>
              <a:t>2x: </a:t>
            </a:r>
            <a:r>
              <a:rPr lang="en-US" b="1" spc="190" dirty="0">
                <a:solidFill>
                  <a:schemeClr val="tx1">
                    <a:lumMod val="95000"/>
                    <a:lumOff val="5000"/>
                  </a:schemeClr>
                </a:solidFill>
                <a:highlight>
                  <a:srgbClr val="00FFFF"/>
                </a:highlight>
                <a:latin typeface="Arial" panose="020B0604020202020204" pitchFamily="34" charset="0"/>
                <a:cs typeface="Arial" panose="020B0604020202020204" pitchFamily="34" charset="0"/>
                <a:sym typeface="+mn-ea"/>
              </a:rPr>
              <a:t>O</a:t>
            </a:r>
            <a:r>
              <a:rPr lang="en-US" b="1" spc="190" dirty="0">
                <a:solidFill>
                  <a:srgbClr val="000000"/>
                </a:solidFill>
                <a:highlight>
                  <a:srgbClr val="00FFFF"/>
                </a:highlight>
                <a:latin typeface="Arial" panose="020B0604020202020204"/>
                <a:cs typeface="Arial" panose="020B0604020202020204"/>
                <a:sym typeface="+mn-ea"/>
              </a:rPr>
              <a:t>kt - Des 2025</a:t>
            </a:r>
            <a:endParaRPr lang="en-US" b="1" spc="175" dirty="0">
              <a:solidFill>
                <a:srgbClr val="000000"/>
              </a:solidFill>
              <a:highlight>
                <a:srgbClr val="00FFFF"/>
              </a:highlight>
              <a:latin typeface="Arial" panose="020B0604020202020204"/>
              <a:cs typeface="Arial" panose="020B0604020202020204"/>
              <a:sym typeface="+mn-ea"/>
            </a:endParaRPr>
          </a:p>
          <a:p>
            <a:pPr marL="469900" marR="1353820" indent="-457200" algn="l">
              <a:lnSpc>
                <a:spcPct val="115000"/>
              </a:lnSpc>
              <a:buFont typeface="Wingdings" panose="05000000000000000000" charset="0"/>
              <a:buChar char="o"/>
            </a:pPr>
            <a:r>
              <a:rPr lang="en-US" spc="80" dirty="0"/>
              <a:t>  Koridor III (Sulawesi, Maluku, Papua): </a:t>
            </a:r>
            <a:r>
              <a:rPr lang="en-US" spc="240" dirty="0">
                <a:sym typeface="+mn-ea"/>
              </a:rPr>
              <a:t> </a:t>
            </a:r>
            <a:r>
              <a:rPr lang="en-US" b="1" dirty="0">
                <a:solidFill>
                  <a:schemeClr val="tx1">
                    <a:lumMod val="95000"/>
                    <a:lumOff val="5000"/>
                  </a:schemeClr>
                </a:solidFill>
                <a:highlight>
                  <a:srgbClr val="00FFFF"/>
                </a:highlight>
                <a:sym typeface="+mn-ea"/>
              </a:rPr>
              <a:t>2x:</a:t>
            </a:r>
            <a:r>
              <a:rPr lang="en-US" b="1" spc="190" dirty="0">
                <a:solidFill>
                  <a:schemeClr val="tx1">
                    <a:lumMod val="95000"/>
                    <a:lumOff val="5000"/>
                  </a:schemeClr>
                </a:solidFill>
                <a:highlight>
                  <a:srgbClr val="00FFFF"/>
                </a:highlight>
                <a:latin typeface="Arial" panose="020B0604020202020204"/>
                <a:cs typeface="Arial" panose="020B0604020202020204"/>
                <a:sym typeface="+mn-ea"/>
              </a:rPr>
              <a:t> </a:t>
            </a:r>
            <a:r>
              <a:rPr lang="en-US" b="1" spc="190" dirty="0">
                <a:solidFill>
                  <a:srgbClr val="000000"/>
                </a:solidFill>
                <a:highlight>
                  <a:srgbClr val="00FFFF"/>
                </a:highlight>
                <a:latin typeface="Arial" panose="020B0604020202020204"/>
                <a:cs typeface="Arial" panose="020B0604020202020204"/>
                <a:sym typeface="+mn-ea"/>
              </a:rPr>
              <a:t>Nov - Des 2025</a:t>
            </a:r>
            <a:endParaRPr lang="en-US" b="1" spc="190" dirty="0">
              <a:solidFill>
                <a:srgbClr val="000000"/>
              </a:solidFill>
              <a:highlight>
                <a:srgbClr val="00FFFF"/>
              </a:highlight>
              <a:latin typeface="Arial" panose="020B0604020202020204"/>
              <a:cs typeface="Arial" panose="020B0604020202020204"/>
              <a:sym typeface="+mn-ea"/>
            </a:endParaRPr>
          </a:p>
          <a:p>
            <a:pPr marL="469900" marR="1353820" indent="-457200" algn="l">
              <a:lnSpc>
                <a:spcPct val="115000"/>
              </a:lnSpc>
              <a:buFont typeface="Wingdings" panose="05000000000000000000" charset="0"/>
              <a:buChar char="o"/>
            </a:pPr>
            <a:r>
              <a:rPr lang="en-US" b="1" spc="190" dirty="0">
                <a:solidFill>
                  <a:schemeClr val="bg1"/>
                </a:solidFill>
                <a:latin typeface="Arial" panose="020B0604020202020204"/>
                <a:cs typeface="Arial" panose="020B0604020202020204"/>
                <a:sym typeface="+mn-ea"/>
              </a:rPr>
              <a:t>  Semua Koridor: 7 &amp; 8 Feb 2026 dan 14 &amp; 15 Feb 2026.</a:t>
            </a:r>
            <a:endParaRPr lang="en-US" b="1" spc="190" dirty="0">
              <a:solidFill>
                <a:schemeClr val="bg1"/>
              </a:solidFill>
              <a:latin typeface="Arial" panose="020B0604020202020204"/>
              <a:cs typeface="Arial" panose="020B0604020202020204"/>
              <a:sym typeface="+mn-ea"/>
            </a:endParaRPr>
          </a:p>
          <a:p>
            <a:pPr marL="469900" marR="1353820" indent="-457200" algn="l">
              <a:lnSpc>
                <a:spcPct val="115000"/>
              </a:lnSpc>
              <a:buFont typeface="Wingdings" panose="05000000000000000000" charset="0"/>
              <a:buChar char="o"/>
            </a:pPr>
            <a:r>
              <a:rPr lang="en-US" b="1" spc="190" dirty="0">
                <a:solidFill>
                  <a:schemeClr val="bg1"/>
                </a:solidFill>
                <a:latin typeface="Arial" panose="020B0604020202020204"/>
                <a:cs typeface="Arial" panose="020B0604020202020204"/>
                <a:sym typeface="+mn-ea"/>
              </a:rPr>
              <a:t>  Semua Koridor: 11, 18 &amp; 25 Apr 2026 dan 12, 19 &amp; 26 Apr 2026.</a:t>
            </a:r>
            <a:endParaRPr b="1" spc="175" dirty="0">
              <a:solidFill>
                <a:schemeClr val="bg1"/>
              </a:solidFill>
              <a:latin typeface="Arial" panose="020B0604020202020204"/>
              <a:cs typeface="Arial" panose="020B0604020202020204"/>
            </a:endParaRPr>
          </a:p>
          <a:p>
            <a:pPr marL="12700" marR="1353820" indent="0" algn="l">
              <a:lnSpc>
                <a:spcPct val="115000"/>
              </a:lnSpc>
              <a:buFont typeface="Wingdings" panose="05000000000000000000" charset="0"/>
              <a:buNone/>
            </a:pPr>
            <a:r>
              <a:rPr lang="en-US" spc="80" dirty="0"/>
              <a:t>Pelaksanaan Sosialisasi 2), diperkirakan dapat dilaksanakan pada bulan:  </a:t>
            </a:r>
            <a:r>
              <a:rPr lang="en-US" b="1" spc="80" dirty="0">
                <a:solidFill>
                  <a:schemeClr val="tx1"/>
                </a:solidFill>
                <a:highlight>
                  <a:srgbClr val="00FFFF"/>
                </a:highlight>
              </a:rPr>
              <a:t>Mei 2026</a:t>
            </a:r>
            <a:r>
              <a:rPr lang="en-US" spc="80" dirty="0"/>
              <a:t>.</a:t>
            </a:r>
            <a:endParaRPr b="1" spc="175" dirty="0">
              <a:solidFill>
                <a:srgbClr val="000000"/>
              </a:solidFill>
              <a:highlight>
                <a:srgbClr val="00FFFF"/>
              </a:highlight>
              <a:latin typeface="Arial" panose="020B0604020202020204"/>
              <a:cs typeface="Arial" panose="020B0604020202020204"/>
            </a:endParaRPr>
          </a:p>
          <a:p>
            <a:pPr marL="12700" marR="1353820" indent="0" algn="just">
              <a:lnSpc>
                <a:spcPct val="115000"/>
              </a:lnSpc>
              <a:buFont typeface="Wingdings" panose="05000000000000000000" charset="0"/>
              <a:buNone/>
            </a:pPr>
            <a:r>
              <a:rPr spc="80" dirty="0"/>
              <a:t>Implementasi</a:t>
            </a:r>
            <a:r>
              <a:rPr spc="15" dirty="0"/>
              <a:t> </a:t>
            </a:r>
            <a:r>
              <a:rPr spc="140" dirty="0"/>
              <a:t>pengukuran</a:t>
            </a:r>
            <a:r>
              <a:rPr spc="15" dirty="0"/>
              <a:t> </a:t>
            </a:r>
            <a:r>
              <a:rPr lang="en-US" spc="15" dirty="0"/>
              <a:t>mandiri </a:t>
            </a:r>
            <a:r>
              <a:rPr spc="100" dirty="0"/>
              <a:t>Indeks</a:t>
            </a:r>
            <a:r>
              <a:rPr spc="20" dirty="0"/>
              <a:t> </a:t>
            </a:r>
            <a:r>
              <a:rPr spc="65" dirty="0"/>
              <a:t>Keinsinyuran</a:t>
            </a:r>
            <a:r>
              <a:rPr spc="15" dirty="0"/>
              <a:t> </a:t>
            </a:r>
            <a:r>
              <a:rPr lang="en-US" spc="15" dirty="0"/>
              <a:t>PII </a:t>
            </a:r>
            <a:r>
              <a:rPr spc="145" dirty="0"/>
              <a:t>diperkirakan</a:t>
            </a:r>
            <a:r>
              <a:rPr spc="15" dirty="0"/>
              <a:t> </a:t>
            </a:r>
            <a:r>
              <a:rPr spc="370" dirty="0"/>
              <a:t>pada </a:t>
            </a:r>
            <a:r>
              <a:rPr lang="en-US" spc="370" dirty="0"/>
              <a:t>bulan: </a:t>
            </a:r>
            <a:r>
              <a:rPr lang="en-US" b="1" spc="5" dirty="0">
                <a:solidFill>
                  <a:schemeClr val="tx1"/>
                </a:solidFill>
                <a:highlight>
                  <a:srgbClr val="00FFFF"/>
                </a:highlight>
              </a:rPr>
              <a:t>Juni 2026</a:t>
            </a:r>
            <a:endParaRPr b="1" spc="175" dirty="0">
              <a:solidFill>
                <a:schemeClr val="tx1"/>
              </a:solidFill>
              <a:highlight>
                <a:srgbClr val="00FFFF"/>
              </a:highlight>
              <a:latin typeface="Arial" panose="020B0604020202020204"/>
              <a:cs typeface="Arial" panose="020B0604020202020204"/>
            </a:endParaRPr>
          </a:p>
          <a:p>
            <a:pPr marL="12700" marR="5080" algn="just">
              <a:lnSpc>
                <a:spcPct val="115000"/>
              </a:lnSpc>
              <a:spcBef>
                <a:spcPts val="5"/>
              </a:spcBef>
            </a:pPr>
            <a:endParaRPr spc="114" dirty="0"/>
          </a:p>
          <a:p>
            <a:pPr marL="12700" marR="5080" algn="just">
              <a:lnSpc>
                <a:spcPct val="115000"/>
              </a:lnSpc>
              <a:spcBef>
                <a:spcPts val="5"/>
              </a:spcBef>
            </a:pPr>
            <a:r>
              <a:rPr b="1" spc="114" dirty="0">
                <a:solidFill>
                  <a:srgbClr val="FF0000"/>
                </a:solidFill>
                <a:highlight>
                  <a:srgbClr val="FFFF00"/>
                </a:highlight>
              </a:rPr>
              <a:t>Pengumuman</a:t>
            </a:r>
            <a:r>
              <a:rPr b="1" spc="20" dirty="0">
                <a:solidFill>
                  <a:srgbClr val="FF0000"/>
                </a:solidFill>
                <a:highlight>
                  <a:srgbClr val="FFFF00"/>
                </a:highlight>
              </a:rPr>
              <a:t> </a:t>
            </a:r>
            <a:r>
              <a:rPr b="1" spc="60" dirty="0">
                <a:solidFill>
                  <a:srgbClr val="FF0000"/>
                </a:solidFill>
                <a:highlight>
                  <a:srgbClr val="FFFF00"/>
                </a:highlight>
              </a:rPr>
              <a:t>hasil</a:t>
            </a:r>
            <a:r>
              <a:rPr b="1" spc="20" dirty="0">
                <a:solidFill>
                  <a:srgbClr val="FF0000"/>
                </a:solidFill>
                <a:highlight>
                  <a:srgbClr val="FFFF00"/>
                </a:highlight>
              </a:rPr>
              <a:t> </a:t>
            </a:r>
            <a:r>
              <a:rPr lang="en-US" b="1" spc="20" dirty="0">
                <a:solidFill>
                  <a:srgbClr val="FF0000"/>
                </a:solidFill>
                <a:highlight>
                  <a:srgbClr val="FFFF00"/>
                </a:highlight>
              </a:rPr>
              <a:t>pengukuran </a:t>
            </a:r>
            <a:r>
              <a:rPr b="1" spc="100" dirty="0">
                <a:solidFill>
                  <a:srgbClr val="FF0000"/>
                </a:solidFill>
                <a:highlight>
                  <a:srgbClr val="FFFF00"/>
                </a:highlight>
              </a:rPr>
              <a:t>Indeks</a:t>
            </a:r>
            <a:r>
              <a:rPr b="1" spc="20" dirty="0">
                <a:solidFill>
                  <a:srgbClr val="FF0000"/>
                </a:solidFill>
                <a:highlight>
                  <a:srgbClr val="FFFF00"/>
                </a:highlight>
              </a:rPr>
              <a:t> </a:t>
            </a:r>
            <a:r>
              <a:rPr b="1" spc="65" dirty="0">
                <a:solidFill>
                  <a:srgbClr val="FF0000"/>
                </a:solidFill>
                <a:highlight>
                  <a:srgbClr val="FFFF00"/>
                </a:highlight>
              </a:rPr>
              <a:t>Keinsinyuran</a:t>
            </a:r>
            <a:r>
              <a:rPr spc="20" dirty="0"/>
              <a:t> </a:t>
            </a:r>
            <a:r>
              <a:rPr spc="270" dirty="0"/>
              <a:t>dan</a:t>
            </a:r>
            <a:r>
              <a:rPr spc="20" dirty="0">
                <a:solidFill>
                  <a:srgbClr val="C00000"/>
                </a:solidFill>
                <a:highlight>
                  <a:srgbClr val="00FF00"/>
                </a:highlight>
              </a:rPr>
              <a:t> </a:t>
            </a:r>
            <a:r>
              <a:rPr b="1" spc="150" dirty="0">
                <a:solidFill>
                  <a:srgbClr val="C00000"/>
                </a:solidFill>
                <a:highlight>
                  <a:srgbClr val="00FF00"/>
                </a:highlight>
              </a:rPr>
              <a:t>Penyerahan</a:t>
            </a:r>
            <a:r>
              <a:rPr spc="20" dirty="0">
                <a:solidFill>
                  <a:srgbClr val="C00000"/>
                </a:solidFill>
                <a:highlight>
                  <a:srgbClr val="00FF00"/>
                </a:highlight>
              </a:rPr>
              <a:t> </a:t>
            </a:r>
            <a:r>
              <a:rPr b="1" spc="235" dirty="0">
                <a:solidFill>
                  <a:srgbClr val="C00000"/>
                </a:solidFill>
                <a:highlight>
                  <a:srgbClr val="00FF00"/>
                </a:highlight>
              </a:rPr>
              <a:t>Penghargaan </a:t>
            </a:r>
            <a:r>
              <a:rPr b="1" spc="65" dirty="0">
                <a:solidFill>
                  <a:srgbClr val="C00000"/>
                </a:solidFill>
                <a:highlight>
                  <a:srgbClr val="00FF00"/>
                </a:highlight>
              </a:rPr>
              <a:t>Keinsinyuran</a:t>
            </a:r>
            <a:r>
              <a:rPr b="1" spc="15" dirty="0">
                <a:solidFill>
                  <a:srgbClr val="C00000"/>
                </a:solidFill>
                <a:highlight>
                  <a:srgbClr val="00FF00"/>
                </a:highlight>
              </a:rPr>
              <a:t> </a:t>
            </a:r>
            <a:r>
              <a:rPr b="1" dirty="0">
                <a:solidFill>
                  <a:srgbClr val="C00000"/>
                </a:solidFill>
                <a:highlight>
                  <a:srgbClr val="00FF00"/>
                </a:highlight>
              </a:rPr>
              <a:t>PII</a:t>
            </a:r>
            <a:r>
              <a:rPr b="1" spc="15" dirty="0">
                <a:solidFill>
                  <a:srgbClr val="C00000"/>
                </a:solidFill>
                <a:highlight>
                  <a:srgbClr val="00FF00"/>
                </a:highlight>
              </a:rPr>
              <a:t> </a:t>
            </a:r>
            <a:r>
              <a:rPr b="1" spc="185" dirty="0">
                <a:solidFill>
                  <a:srgbClr val="C00000"/>
                </a:solidFill>
                <a:highlight>
                  <a:srgbClr val="00FF00"/>
                </a:highlight>
              </a:rPr>
              <a:t>pertama</a:t>
            </a:r>
            <a:r>
              <a:rPr b="1" spc="15" dirty="0">
                <a:solidFill>
                  <a:srgbClr val="C00000"/>
                </a:solidFill>
              </a:rPr>
              <a:t> </a:t>
            </a:r>
            <a:r>
              <a:rPr spc="145" dirty="0"/>
              <a:t>diperkirakan</a:t>
            </a:r>
            <a:r>
              <a:rPr spc="15" dirty="0"/>
              <a:t> </a:t>
            </a:r>
            <a:r>
              <a:rPr spc="390" dirty="0"/>
              <a:t>pada</a:t>
            </a:r>
            <a:r>
              <a:rPr spc="20" dirty="0"/>
              <a:t> </a:t>
            </a:r>
            <a:r>
              <a:rPr spc="240" dirty="0"/>
              <a:t>tanggal</a:t>
            </a:r>
            <a:r>
              <a:rPr spc="20" dirty="0"/>
              <a:t> </a:t>
            </a:r>
            <a:r>
              <a:rPr lang="en-US" spc="20" dirty="0"/>
              <a:t> </a:t>
            </a:r>
            <a:r>
              <a:rPr lang="en-US" b="1" spc="20" dirty="0">
                <a:solidFill>
                  <a:schemeClr val="tx1">
                    <a:lumMod val="95000"/>
                    <a:lumOff val="5000"/>
                  </a:schemeClr>
                </a:solidFill>
                <a:highlight>
                  <a:srgbClr val="00FFFF"/>
                </a:highlight>
              </a:rPr>
              <a:t>31</a:t>
            </a:r>
            <a:r>
              <a:rPr b="1" spc="90" dirty="0">
                <a:solidFill>
                  <a:srgbClr val="000000"/>
                </a:solidFill>
                <a:highlight>
                  <a:srgbClr val="00FFFF"/>
                </a:highlight>
                <a:latin typeface="Arial" panose="020B0604020202020204"/>
                <a:cs typeface="Arial" panose="020B0604020202020204"/>
              </a:rPr>
              <a:t> </a:t>
            </a:r>
            <a:r>
              <a:rPr lang="en-US" b="1" spc="90" dirty="0">
                <a:solidFill>
                  <a:srgbClr val="000000"/>
                </a:solidFill>
                <a:highlight>
                  <a:srgbClr val="00FFFF"/>
                </a:highlight>
                <a:latin typeface="Arial" panose="020B0604020202020204"/>
                <a:cs typeface="Arial" panose="020B0604020202020204"/>
              </a:rPr>
              <a:t>Juli </a:t>
            </a:r>
            <a:r>
              <a:rPr b="1" spc="165" dirty="0">
                <a:solidFill>
                  <a:srgbClr val="000000"/>
                </a:solidFill>
                <a:highlight>
                  <a:srgbClr val="00FFFF"/>
                </a:highlight>
                <a:latin typeface="Arial" panose="020B0604020202020204"/>
                <a:cs typeface="Arial" panose="020B0604020202020204"/>
              </a:rPr>
              <a:t>202</a:t>
            </a:r>
            <a:r>
              <a:rPr lang="en-US" b="1" spc="165" dirty="0">
                <a:solidFill>
                  <a:srgbClr val="000000"/>
                </a:solidFill>
                <a:highlight>
                  <a:srgbClr val="00FFFF"/>
                </a:highlight>
                <a:latin typeface="Arial" panose="020B0604020202020204"/>
                <a:cs typeface="Arial" panose="020B0604020202020204"/>
              </a:rPr>
              <a:t>6</a:t>
            </a:r>
            <a:r>
              <a:rPr b="1" spc="165" dirty="0">
                <a:solidFill>
                  <a:srgbClr val="000000"/>
                </a:solidFill>
                <a:highlight>
                  <a:srgbClr val="00FFFF"/>
                </a:highlight>
                <a:latin typeface="Arial" panose="020B0604020202020204"/>
                <a:cs typeface="Arial" panose="020B0604020202020204"/>
              </a:rPr>
              <a:t> </a:t>
            </a:r>
            <a:r>
              <a:rPr b="1" spc="175" dirty="0">
                <a:solidFill>
                  <a:srgbClr val="000000"/>
                </a:solidFill>
                <a:highlight>
                  <a:srgbClr val="00FFFF"/>
                </a:highlight>
                <a:latin typeface="Arial" panose="020B0604020202020204"/>
                <a:cs typeface="Arial" panose="020B0604020202020204"/>
              </a:rPr>
              <a:t>dan</a:t>
            </a:r>
            <a:r>
              <a:rPr b="1" spc="65" dirty="0">
                <a:solidFill>
                  <a:srgbClr val="000000"/>
                </a:solidFill>
                <a:highlight>
                  <a:srgbClr val="00FFFF"/>
                </a:highlight>
                <a:latin typeface="Arial" panose="020B0604020202020204"/>
                <a:cs typeface="Arial" panose="020B0604020202020204"/>
              </a:rPr>
              <a:t> </a:t>
            </a:r>
            <a:r>
              <a:rPr lang="en-US" b="1" spc="65" dirty="0">
                <a:solidFill>
                  <a:srgbClr val="000000"/>
                </a:solidFill>
                <a:highlight>
                  <a:srgbClr val="00FFFF"/>
                </a:highlight>
                <a:latin typeface="Arial" panose="020B0604020202020204"/>
                <a:cs typeface="Arial" panose="020B0604020202020204"/>
              </a:rPr>
              <a:t>10 Agustus </a:t>
            </a:r>
            <a:r>
              <a:rPr b="1" spc="175" dirty="0">
                <a:solidFill>
                  <a:srgbClr val="000000"/>
                </a:solidFill>
                <a:highlight>
                  <a:srgbClr val="00FFFF"/>
                </a:highlight>
                <a:latin typeface="Arial" panose="020B0604020202020204"/>
                <a:cs typeface="Arial" panose="020B0604020202020204"/>
              </a:rPr>
              <a:t>202</a:t>
            </a:r>
            <a:r>
              <a:rPr lang="en-US" b="1" spc="175" dirty="0">
                <a:solidFill>
                  <a:srgbClr val="000000"/>
                </a:solidFill>
                <a:highlight>
                  <a:srgbClr val="00FFFF"/>
                </a:highlight>
                <a:latin typeface="Arial" panose="020B0604020202020204"/>
                <a:cs typeface="Arial" panose="020B0604020202020204"/>
              </a:rPr>
              <a:t>6</a:t>
            </a:r>
            <a:r>
              <a:rPr b="1" spc="175" dirty="0">
                <a:solidFill>
                  <a:srgbClr val="000000"/>
                </a:solidFill>
                <a:highlight>
                  <a:srgbClr val="00FFFF"/>
                </a:highlight>
                <a:latin typeface="Arial" panose="020B0604020202020204"/>
                <a:cs typeface="Arial" panose="020B0604020202020204"/>
              </a:rPr>
              <a:t>.</a:t>
            </a:r>
            <a:endParaRPr b="1" spc="175" dirty="0">
              <a:solidFill>
                <a:srgbClr val="000000"/>
              </a:solidFill>
              <a:highlight>
                <a:srgbClr val="00FFFF"/>
              </a:highlight>
              <a:latin typeface="Arial" panose="020B0604020202020204"/>
              <a:cs typeface="Arial" panose="020B0604020202020204"/>
            </a:endParaRPr>
          </a:p>
        </p:txBody>
      </p:sp>
      <p:sp>
        <p:nvSpPr>
          <p:cNvPr id="5" name="Text Box 4"/>
          <p:cNvSpPr txBox="1"/>
          <p:nvPr/>
        </p:nvSpPr>
        <p:spPr>
          <a:xfrm>
            <a:off x="4267200" y="2095500"/>
            <a:ext cx="9144000" cy="516890"/>
          </a:xfrm>
          <a:prstGeom prst="rect">
            <a:avLst/>
          </a:prstGeom>
          <a:noFill/>
        </p:spPr>
        <p:txBody>
          <a:bodyPr wrap="square" rtlCol="0" anchor="t">
            <a:spAutoFit/>
          </a:bodyPr>
          <a:p>
            <a:pPr marL="1005840">
              <a:lnSpc>
                <a:spcPts val="3320"/>
              </a:lnSpc>
            </a:pPr>
            <a:r>
              <a:rPr sz="2800" b="1" spc="235" dirty="0">
                <a:solidFill>
                  <a:srgbClr val="E96A24"/>
                </a:solidFill>
                <a:latin typeface="Arial MT"/>
                <a:cs typeface="Arial MT"/>
                <a:sym typeface="+mn-ea"/>
              </a:rPr>
              <a:t>Metode</a:t>
            </a:r>
            <a:r>
              <a:rPr sz="2800" b="1" spc="80" dirty="0">
                <a:solidFill>
                  <a:srgbClr val="E96A24"/>
                </a:solidFill>
                <a:latin typeface="Arial MT"/>
                <a:cs typeface="Arial MT"/>
                <a:sym typeface="+mn-ea"/>
              </a:rPr>
              <a:t> </a:t>
            </a:r>
            <a:r>
              <a:rPr sz="2800" b="1" spc="95" dirty="0">
                <a:solidFill>
                  <a:srgbClr val="E96A24"/>
                </a:solidFill>
                <a:latin typeface="Arial MT"/>
                <a:cs typeface="Arial MT"/>
                <a:sym typeface="+mn-ea"/>
              </a:rPr>
              <a:t>Pelaksanaan</a:t>
            </a:r>
            <a:r>
              <a:rPr lang="en-US" sz="2800" b="1" spc="95" dirty="0">
                <a:solidFill>
                  <a:srgbClr val="E96A24"/>
                </a:solidFill>
                <a:latin typeface="Arial MT"/>
                <a:cs typeface="Arial MT"/>
                <a:sym typeface="+mn-ea"/>
              </a:rPr>
              <a:t> </a:t>
            </a:r>
            <a:r>
              <a:rPr sz="2800" b="1" spc="95" dirty="0">
                <a:solidFill>
                  <a:srgbClr val="E96A24"/>
                </a:solidFill>
                <a:latin typeface="Arial MT"/>
                <a:cs typeface="Arial MT"/>
                <a:sym typeface="+mn-ea"/>
              </a:rPr>
              <a:t>Tugas</a:t>
            </a:r>
            <a:r>
              <a:rPr sz="2800" b="1" spc="80" dirty="0">
                <a:solidFill>
                  <a:srgbClr val="E96A24"/>
                </a:solidFill>
                <a:latin typeface="Arial MT"/>
                <a:cs typeface="Arial MT"/>
                <a:sym typeface="+mn-ea"/>
              </a:rPr>
              <a:t> </a:t>
            </a:r>
            <a:r>
              <a:rPr sz="2800" b="1" dirty="0">
                <a:solidFill>
                  <a:srgbClr val="E96A24"/>
                </a:solidFill>
                <a:latin typeface="Arial MT"/>
                <a:cs typeface="Arial MT"/>
                <a:sym typeface="+mn-ea"/>
              </a:rPr>
              <a:t>Tim</a:t>
            </a:r>
            <a:r>
              <a:rPr sz="2800" b="1" spc="85" dirty="0">
                <a:solidFill>
                  <a:srgbClr val="E96A24"/>
                </a:solidFill>
                <a:latin typeface="Arial MT"/>
                <a:cs typeface="Arial MT"/>
                <a:sym typeface="+mn-ea"/>
              </a:rPr>
              <a:t> </a:t>
            </a:r>
            <a:r>
              <a:rPr sz="2800" b="1" spc="125" dirty="0">
                <a:solidFill>
                  <a:srgbClr val="E96A24"/>
                </a:solidFill>
                <a:latin typeface="Arial MT"/>
                <a:cs typeface="Arial MT"/>
                <a:sym typeface="+mn-ea"/>
              </a:rPr>
              <a:t>Ad</a:t>
            </a:r>
            <a:r>
              <a:rPr sz="2800" b="1" spc="80" dirty="0">
                <a:solidFill>
                  <a:srgbClr val="E96A24"/>
                </a:solidFill>
                <a:latin typeface="Arial MT"/>
                <a:cs typeface="Arial MT"/>
                <a:sym typeface="+mn-ea"/>
              </a:rPr>
              <a:t> </a:t>
            </a:r>
            <a:r>
              <a:rPr sz="2800" b="1" spc="200" dirty="0">
                <a:solidFill>
                  <a:srgbClr val="E96A24"/>
                </a:solidFill>
                <a:latin typeface="Arial MT"/>
                <a:cs typeface="Arial MT"/>
                <a:sym typeface="+mn-ea"/>
              </a:rPr>
              <a:t>Hoc</a:t>
            </a:r>
            <a:r>
              <a:rPr sz="2800" b="1" spc="85" dirty="0">
                <a:solidFill>
                  <a:srgbClr val="E96A24"/>
                </a:solidFill>
                <a:latin typeface="Arial MT"/>
                <a:cs typeface="Arial MT"/>
                <a:sym typeface="+mn-ea"/>
              </a:rPr>
              <a:t> </a:t>
            </a:r>
            <a:endParaRPr lang="en-US" sz="2800" b="1" spc="85" dirty="0">
              <a:solidFill>
                <a:srgbClr val="E96A24"/>
              </a:solidFill>
              <a:latin typeface="Arial MT"/>
              <a:cs typeface="Arial MT"/>
              <a:sym typeface="+mn-e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Title 1"/>
          <p:cNvSpPr>
            <a:spLocks noGrp="1"/>
          </p:cNvSpPr>
          <p:nvPr>
            <p:custDataLst>
              <p:tags r:id="rId1"/>
            </p:custDataLst>
          </p:nvPr>
        </p:nvSpPr>
        <p:spPr>
          <a:xfrm>
            <a:off x="1016000" y="625747"/>
            <a:ext cx="11769725" cy="1384935"/>
          </a:xfrm>
          <a:prstGeom prst="rect">
            <a:avLst/>
          </a:prstGeom>
        </p:spPr>
        <p:txBody>
          <a:bodyPr wrap="square" lIns="0" tIns="0" rIns="0" bIns="0">
            <a:normAutofit/>
          </a:bodyPr>
          <a:lstStyle>
            <a:lvl1pPr>
              <a:defRPr sz="4500" b="1" i="0">
                <a:solidFill>
                  <a:schemeClr val="tx1"/>
                </a:solidFill>
                <a:latin typeface="Verdana" panose="020B0604030504040204"/>
                <a:ea typeface="+mj-ea"/>
                <a:cs typeface="Verdana" panose="020B0604030504040204"/>
              </a:defRPr>
            </a:lvl1pPr>
          </a:lstStyle>
          <a:p>
            <a:r>
              <a:rPr lang="en-US">
                <a:solidFill>
                  <a:schemeClr val="tx1"/>
                </a:solidFill>
                <a:latin typeface="+mn-lt"/>
              </a:rPr>
              <a:t>AUDIENSI PII DENGAN WAMENDAGRI - </a:t>
            </a:r>
            <a:br>
              <a:rPr lang="en-US">
                <a:solidFill>
                  <a:schemeClr val="tx1"/>
                </a:solidFill>
                <a:latin typeface="+mn-lt"/>
              </a:rPr>
            </a:br>
            <a:r>
              <a:rPr lang="en-US">
                <a:solidFill>
                  <a:schemeClr val="tx1"/>
                </a:solidFill>
                <a:latin typeface="+mn-lt"/>
              </a:rPr>
              <a:t>10 Maret 2026</a:t>
            </a:r>
            <a:endParaRPr lang="en-US">
              <a:solidFill>
                <a:schemeClr val="tx1"/>
              </a:solidFill>
              <a:latin typeface="+mn-lt"/>
            </a:endParaRPr>
          </a:p>
        </p:txBody>
      </p:sp>
      <p:pic>
        <p:nvPicPr>
          <p:cNvPr id="6" name="Content Placeholder 3" descr="Foto bersama Wamendagri - Audiensi Indeks Keinsinyuran  2026-03-10"/>
          <p:cNvPicPr>
            <a:picLocks noChangeAspect="1"/>
          </p:cNvPicPr>
          <p:nvPr>
            <p:custDataLst>
              <p:tags r:id="rId2"/>
            </p:custDataLst>
          </p:nvPr>
        </p:nvPicPr>
        <p:blipFill>
          <a:blip r:embed="rId3"/>
          <a:srcRect l="10967" r="10967"/>
          <a:stretch>
            <a:fillRect/>
          </a:stretch>
        </p:blipFill>
        <p:spPr>
          <a:xfrm>
            <a:off x="914400" y="2781300"/>
            <a:ext cx="8244205" cy="6179820"/>
          </a:xfrm>
          <a:prstGeom prst="rect">
            <a:avLst/>
          </a:prstGeom>
        </p:spPr>
      </p:pic>
      <p:sp>
        <p:nvSpPr>
          <p:cNvPr id="9" name="Text Box 8" descr="7b0a202020202262756c6c6574223a20227b5c2263617465676f727949645c223a5c225c222c5c2274656d706c61746549645c223a32303233313637397d220a7d0a"/>
          <p:cNvSpPr txBox="1"/>
          <p:nvPr>
            <p:custDataLst>
              <p:tags r:id="rId4"/>
            </p:custDataLst>
          </p:nvPr>
        </p:nvSpPr>
        <p:spPr>
          <a:xfrm>
            <a:off x="9829800" y="4991100"/>
            <a:ext cx="7837805" cy="7647940"/>
          </a:xfrm>
          <a:prstGeom prst="rect">
            <a:avLst/>
          </a:prstGeom>
          <a:noFill/>
        </p:spPr>
        <p:txBody>
          <a:bodyPr wrap="square" rtlCol="0">
            <a:normAutofit/>
          </a:bodyPr>
          <a:p>
            <a:pPr indent="0">
              <a:buNone/>
            </a:pPr>
            <a:r>
              <a:rPr lang="en-US" sz="4000" b="1">
                <a:solidFill>
                  <a:srgbClr val="C00000"/>
                </a:solidFill>
                <a:latin typeface="+mn-lt"/>
                <a:cs typeface="Arial Narrow" panose="020B0606020202030204" charset="0"/>
              </a:rPr>
              <a:t>Surat Pernyataan Minat (LoI) sudah ditandatangani oleh kedua belah pada hari Selasa 14 April 2026.  </a:t>
            </a:r>
            <a:endParaRPr lang="en-US" sz="4000" b="1">
              <a:solidFill>
                <a:srgbClr val="C00000"/>
              </a:solidFill>
              <a:latin typeface="+mn-lt"/>
              <a:cs typeface="Arial Narrow" panose="020B0606020202030204" charset="0"/>
            </a:endParaRPr>
          </a:p>
        </p:txBody>
      </p:sp>
    </p:spTree>
    <p:custDataLst>
      <p:tags r:id="rId5"/>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sp>
        <p:nvSpPr>
          <p:cNvPr id="2" name="Title 1"/>
          <p:cNvSpPr>
            <a:spLocks noGrp="1"/>
          </p:cNvSpPr>
          <p:nvPr>
            <p:ph type="title"/>
          </p:nvPr>
        </p:nvSpPr>
        <p:spPr>
          <a:xfrm rot="10800000" flipV="1">
            <a:off x="1066800" y="3543300"/>
            <a:ext cx="6873875" cy="76200"/>
          </a:xfrm>
        </p:spPr>
        <p:txBody>
          <a:bodyPr wrap="square">
            <a:noAutofit/>
          </a:bodyPr>
          <a:p>
            <a:r>
              <a:rPr lang="en-US"/>
              <a:t>Contoh Respons Positif Dari Kepala Daerah Pada Pengukuran Indeks Keinsinyuran PII</a:t>
            </a:r>
            <a:endParaRPr lang="en-US"/>
          </a:p>
        </p:txBody>
      </p:sp>
      <p:sp>
        <p:nvSpPr>
          <p:cNvPr id="18" name="Content Placeholder 17"/>
          <p:cNvSpPr>
            <a:spLocks noGrp="1"/>
          </p:cNvSpPr>
          <p:nvPr>
            <p:ph sz="half" idx="3"/>
          </p:nvPr>
        </p:nvSpPr>
        <p:spPr/>
        <p:txBody>
          <a:bodyPr/>
          <a:p>
            <a:endParaRPr lang="en-US"/>
          </a:p>
        </p:txBody>
      </p:sp>
      <p:pic>
        <p:nvPicPr>
          <p:cNvPr id="17" name="Content Placeholder 16"/>
          <p:cNvPicPr>
            <a:picLocks noChangeAspect="1"/>
          </p:cNvPicPr>
          <p:nvPr>
            <p:ph sz="half" idx="2"/>
          </p:nvPr>
        </p:nvPicPr>
        <p:blipFill>
          <a:blip r:embed="rId1"/>
          <a:srcRect t="22528" b="22528"/>
          <a:stretch>
            <a:fillRect/>
          </a:stretch>
        </p:blipFill>
        <p:spPr>
          <a:xfrm>
            <a:off x="7772400" y="1028700"/>
            <a:ext cx="9671050" cy="834326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3377374" y="1082309"/>
            <a:ext cx="2829560" cy="360680"/>
          </a:xfrm>
          <a:prstGeom prst="rect">
            <a:avLst/>
          </a:prstGeom>
        </p:spPr>
        <p:txBody>
          <a:bodyPr vert="horz" wrap="square" lIns="0" tIns="12700" rIns="0" bIns="0" rtlCol="0">
            <a:spAutoFit/>
          </a:bodyPr>
          <a:lstStyle/>
          <a:p>
            <a:pPr marL="12700">
              <a:lnSpc>
                <a:spcPct val="100000"/>
              </a:lnSpc>
              <a:spcBef>
                <a:spcPts val="100"/>
              </a:spcBef>
            </a:pPr>
            <a:r>
              <a:rPr sz="2200" spc="125" dirty="0">
                <a:solidFill>
                  <a:srgbClr val="040E0C"/>
                </a:solidFill>
                <a:latin typeface="Arial MT"/>
                <a:cs typeface="Arial MT"/>
              </a:rPr>
              <a:t>Oleh</a:t>
            </a:r>
            <a:r>
              <a:rPr sz="2200" spc="50" dirty="0">
                <a:solidFill>
                  <a:srgbClr val="040E0C"/>
                </a:solidFill>
                <a:latin typeface="Arial MT"/>
                <a:cs typeface="Arial MT"/>
              </a:rPr>
              <a:t> </a:t>
            </a:r>
            <a:r>
              <a:rPr sz="2200" spc="120" dirty="0">
                <a:solidFill>
                  <a:srgbClr val="040E0C"/>
                </a:solidFill>
                <a:latin typeface="Arial MT"/>
                <a:cs typeface="Arial MT"/>
              </a:rPr>
              <a:t>:</a:t>
            </a:r>
            <a:r>
              <a:rPr sz="2200" spc="55" dirty="0">
                <a:solidFill>
                  <a:srgbClr val="040E0C"/>
                </a:solidFill>
                <a:latin typeface="Arial MT"/>
                <a:cs typeface="Arial MT"/>
              </a:rPr>
              <a:t> </a:t>
            </a:r>
            <a:r>
              <a:rPr sz="2200" spc="170" dirty="0">
                <a:solidFill>
                  <a:srgbClr val="040E0C"/>
                </a:solidFill>
                <a:latin typeface="Arial MT"/>
                <a:cs typeface="Arial MT"/>
              </a:rPr>
              <a:t>Cahaya</a:t>
            </a:r>
            <a:r>
              <a:rPr sz="2200" spc="50" dirty="0">
                <a:solidFill>
                  <a:srgbClr val="040E0C"/>
                </a:solidFill>
                <a:latin typeface="Arial MT"/>
                <a:cs typeface="Arial MT"/>
              </a:rPr>
              <a:t> </a:t>
            </a:r>
            <a:r>
              <a:rPr sz="2200" spc="110" dirty="0">
                <a:solidFill>
                  <a:srgbClr val="040E0C"/>
                </a:solidFill>
                <a:latin typeface="Arial MT"/>
                <a:cs typeface="Arial MT"/>
              </a:rPr>
              <a:t>Dewi</a:t>
            </a:r>
            <a:endParaRPr sz="2200">
              <a:latin typeface="Arial MT"/>
              <a:cs typeface="Arial MT"/>
            </a:endParaRPr>
          </a:p>
        </p:txBody>
      </p:sp>
      <p:sp>
        <p:nvSpPr>
          <p:cNvPr id="3" name="object 3"/>
          <p:cNvSpPr txBox="1"/>
          <p:nvPr/>
        </p:nvSpPr>
        <p:spPr>
          <a:xfrm>
            <a:off x="16639823" y="9044813"/>
            <a:ext cx="302895" cy="360680"/>
          </a:xfrm>
          <a:prstGeom prst="rect">
            <a:avLst/>
          </a:prstGeom>
        </p:spPr>
        <p:txBody>
          <a:bodyPr vert="horz" wrap="square" lIns="0" tIns="12700" rIns="0" bIns="0" rtlCol="0">
            <a:spAutoFit/>
          </a:bodyPr>
          <a:lstStyle/>
          <a:p>
            <a:pPr marL="12700">
              <a:lnSpc>
                <a:spcPct val="100000"/>
              </a:lnSpc>
              <a:spcBef>
                <a:spcPts val="100"/>
              </a:spcBef>
            </a:pPr>
            <a:r>
              <a:rPr sz="2200" spc="-114" dirty="0">
                <a:solidFill>
                  <a:srgbClr val="040E0C"/>
                </a:solidFill>
                <a:latin typeface="Arial MT"/>
                <a:cs typeface="Arial MT"/>
              </a:rPr>
              <a:t>12</a:t>
            </a:r>
            <a:endParaRPr sz="2200">
              <a:latin typeface="Arial MT"/>
              <a:cs typeface="Arial MT"/>
            </a:endParaRPr>
          </a:p>
        </p:txBody>
      </p:sp>
      <p:sp>
        <p:nvSpPr>
          <p:cNvPr id="4" name="object 4"/>
          <p:cNvSpPr txBox="1">
            <a:spLocks noGrp="1"/>
          </p:cNvSpPr>
          <p:nvPr>
            <p:ph type="title"/>
          </p:nvPr>
        </p:nvSpPr>
        <p:spPr>
          <a:xfrm>
            <a:off x="914400" y="647700"/>
            <a:ext cx="15650845" cy="1397635"/>
          </a:xfrm>
          <a:prstGeom prst="rect">
            <a:avLst/>
          </a:prstGeom>
        </p:spPr>
        <p:txBody>
          <a:bodyPr vert="horz" wrap="square" lIns="0" tIns="12700" rIns="0" bIns="0" rtlCol="0">
            <a:spAutoFit/>
          </a:bodyPr>
          <a:lstStyle/>
          <a:p>
            <a:pPr marL="12700">
              <a:lnSpc>
                <a:spcPct val="100000"/>
              </a:lnSpc>
              <a:spcBef>
                <a:spcPts val="100"/>
              </a:spcBef>
            </a:pPr>
            <a:r>
              <a:rPr spc="-60" dirty="0">
                <a:solidFill>
                  <a:srgbClr val="FFFFFF"/>
                </a:solidFill>
                <a:sym typeface="+mn-ea"/>
              </a:rPr>
              <a:t>4.</a:t>
            </a:r>
            <a:r>
              <a:rPr lang="en-US" spc="-60" dirty="0">
                <a:solidFill>
                  <a:srgbClr val="FFFFFF"/>
                </a:solidFill>
                <a:sym typeface="+mn-ea"/>
              </a:rPr>
              <a:t>   METODE</a:t>
            </a:r>
            <a:r>
              <a:rPr spc="-190" dirty="0">
                <a:solidFill>
                  <a:srgbClr val="FFFFFF"/>
                </a:solidFill>
                <a:sym typeface="+mn-ea"/>
              </a:rPr>
              <a:t> </a:t>
            </a:r>
            <a:r>
              <a:rPr dirty="0">
                <a:solidFill>
                  <a:srgbClr val="FFFFFF"/>
                </a:solidFill>
                <a:sym typeface="+mn-ea"/>
              </a:rPr>
              <a:t>DAN</a:t>
            </a:r>
            <a:r>
              <a:rPr spc="-305" dirty="0">
                <a:solidFill>
                  <a:srgbClr val="FFFFFF"/>
                </a:solidFill>
                <a:sym typeface="+mn-ea"/>
              </a:rPr>
              <a:t> </a:t>
            </a:r>
            <a:r>
              <a:rPr lang="en-US" spc="-305" dirty="0">
                <a:solidFill>
                  <a:srgbClr val="FFFFFF"/>
                </a:solidFill>
                <a:sym typeface="+mn-ea"/>
              </a:rPr>
              <a:t>ORGANISASI </a:t>
            </a:r>
            <a:r>
              <a:rPr spc="-10" dirty="0">
                <a:solidFill>
                  <a:srgbClr val="FFFFFF"/>
                </a:solidFill>
                <a:sym typeface="+mn-ea"/>
              </a:rPr>
              <a:t>PELAKSANAAN</a:t>
            </a:r>
            <a:br>
              <a:rPr spc="-10" dirty="0">
                <a:solidFill>
                  <a:srgbClr val="FFFFFF"/>
                </a:solidFill>
              </a:rPr>
            </a:br>
            <a:r>
              <a:rPr lang="en-US" b="0" spc="235" dirty="0">
                <a:solidFill>
                  <a:srgbClr val="E96A24"/>
                </a:solidFill>
                <a:latin typeface="Arial MT"/>
                <a:cs typeface="Arial MT"/>
                <a:sym typeface="+mn-ea"/>
              </a:rPr>
              <a:t>      </a:t>
            </a:r>
            <a:r>
              <a:rPr lang="en-US" sz="2800" spc="235" dirty="0">
                <a:solidFill>
                  <a:srgbClr val="E96A24"/>
                </a:solidFill>
                <a:latin typeface="Arial MT"/>
                <a:cs typeface="Arial MT"/>
                <a:sym typeface="+mn-ea"/>
              </a:rPr>
              <a:t>Organisasi </a:t>
            </a:r>
            <a:r>
              <a:rPr sz="2800" spc="95" dirty="0">
                <a:solidFill>
                  <a:srgbClr val="E96A24"/>
                </a:solidFill>
                <a:latin typeface="Arial MT"/>
                <a:cs typeface="Arial MT"/>
                <a:sym typeface="+mn-ea"/>
              </a:rPr>
              <a:t>Pelaksanaan</a:t>
            </a:r>
            <a:r>
              <a:rPr lang="en-US" sz="2800" spc="95" dirty="0">
                <a:solidFill>
                  <a:srgbClr val="E96A24"/>
                </a:solidFill>
                <a:latin typeface="Arial MT"/>
                <a:cs typeface="Arial MT"/>
                <a:sym typeface="+mn-ea"/>
              </a:rPr>
              <a:t> </a:t>
            </a:r>
            <a:endParaRPr sz="2800" spc="-140" dirty="0">
              <a:solidFill>
                <a:srgbClr val="FFFFFF"/>
              </a:solidFill>
            </a:endParaRPr>
          </a:p>
        </p:txBody>
      </p:sp>
      <p:grpSp>
        <p:nvGrpSpPr>
          <p:cNvPr id="5" name="object 5"/>
          <p:cNvGrpSpPr/>
          <p:nvPr/>
        </p:nvGrpSpPr>
        <p:grpSpPr>
          <a:xfrm>
            <a:off x="697862" y="3016333"/>
            <a:ext cx="8193405" cy="4882515"/>
            <a:chOff x="697862" y="3016333"/>
            <a:chExt cx="8193405" cy="4882515"/>
          </a:xfrm>
        </p:grpSpPr>
        <p:sp>
          <p:nvSpPr>
            <p:cNvPr id="6" name="object 6"/>
            <p:cNvSpPr/>
            <p:nvPr/>
          </p:nvSpPr>
          <p:spPr>
            <a:xfrm>
              <a:off x="697862" y="3016333"/>
              <a:ext cx="8193405" cy="4882515"/>
            </a:xfrm>
            <a:custGeom>
              <a:avLst/>
              <a:gdLst/>
              <a:ahLst/>
              <a:cxnLst/>
              <a:rect l="l" t="t" r="r" b="b"/>
              <a:pathLst>
                <a:path w="8193405" h="4882515">
                  <a:moveTo>
                    <a:pt x="7707256" y="4882275"/>
                  </a:moveTo>
                  <a:lnTo>
                    <a:pt x="485774" y="4882275"/>
                  </a:lnTo>
                  <a:lnTo>
                    <a:pt x="437762" y="4879898"/>
                  </a:lnTo>
                  <a:lnTo>
                    <a:pt x="390562" y="4872855"/>
                  </a:lnTo>
                  <a:lnTo>
                    <a:pt x="344494" y="4861277"/>
                  </a:lnTo>
                  <a:lnTo>
                    <a:pt x="299876" y="4845298"/>
                  </a:lnTo>
                  <a:lnTo>
                    <a:pt x="257028" y="4825048"/>
                  </a:lnTo>
                  <a:lnTo>
                    <a:pt x="216266" y="4800659"/>
                  </a:lnTo>
                  <a:lnTo>
                    <a:pt x="177911" y="4772264"/>
                  </a:lnTo>
                  <a:lnTo>
                    <a:pt x="142280" y="4739995"/>
                  </a:lnTo>
                  <a:lnTo>
                    <a:pt x="110010" y="4704364"/>
                  </a:lnTo>
                  <a:lnTo>
                    <a:pt x="81615" y="4666008"/>
                  </a:lnTo>
                  <a:lnTo>
                    <a:pt x="57227" y="4625247"/>
                  </a:lnTo>
                  <a:lnTo>
                    <a:pt x="36977" y="4582398"/>
                  </a:lnTo>
                  <a:lnTo>
                    <a:pt x="20997" y="4537780"/>
                  </a:lnTo>
                  <a:lnTo>
                    <a:pt x="9420" y="4491712"/>
                  </a:lnTo>
                  <a:lnTo>
                    <a:pt x="2377" y="4444513"/>
                  </a:lnTo>
                  <a:lnTo>
                    <a:pt x="0" y="4396500"/>
                  </a:lnTo>
                  <a:lnTo>
                    <a:pt x="0" y="485774"/>
                  </a:lnTo>
                  <a:lnTo>
                    <a:pt x="2377" y="437761"/>
                  </a:lnTo>
                  <a:lnTo>
                    <a:pt x="9420" y="390562"/>
                  </a:lnTo>
                  <a:lnTo>
                    <a:pt x="20997" y="344494"/>
                  </a:lnTo>
                  <a:lnTo>
                    <a:pt x="36977" y="299876"/>
                  </a:lnTo>
                  <a:lnTo>
                    <a:pt x="57227" y="257028"/>
                  </a:lnTo>
                  <a:lnTo>
                    <a:pt x="81615" y="216266"/>
                  </a:lnTo>
                  <a:lnTo>
                    <a:pt x="110010" y="177911"/>
                  </a:lnTo>
                  <a:lnTo>
                    <a:pt x="142280" y="142280"/>
                  </a:lnTo>
                  <a:lnTo>
                    <a:pt x="177911" y="110010"/>
                  </a:lnTo>
                  <a:lnTo>
                    <a:pt x="216266" y="81615"/>
                  </a:lnTo>
                  <a:lnTo>
                    <a:pt x="257028" y="57227"/>
                  </a:lnTo>
                  <a:lnTo>
                    <a:pt x="299876" y="36977"/>
                  </a:lnTo>
                  <a:lnTo>
                    <a:pt x="344494" y="20997"/>
                  </a:lnTo>
                  <a:lnTo>
                    <a:pt x="390562" y="9420"/>
                  </a:lnTo>
                  <a:lnTo>
                    <a:pt x="437762" y="2377"/>
                  </a:lnTo>
                  <a:lnTo>
                    <a:pt x="485774" y="0"/>
                  </a:lnTo>
                  <a:lnTo>
                    <a:pt x="7707256" y="0"/>
                  </a:lnTo>
                  <a:lnTo>
                    <a:pt x="7755269" y="2377"/>
                  </a:lnTo>
                  <a:lnTo>
                    <a:pt x="7802469" y="9420"/>
                  </a:lnTo>
                  <a:lnTo>
                    <a:pt x="7848537" y="20997"/>
                  </a:lnTo>
                  <a:lnTo>
                    <a:pt x="7893154" y="36977"/>
                  </a:lnTo>
                  <a:lnTo>
                    <a:pt x="7936003" y="57227"/>
                  </a:lnTo>
                  <a:lnTo>
                    <a:pt x="7976764" y="81615"/>
                  </a:lnTo>
                  <a:lnTo>
                    <a:pt x="8015120" y="110010"/>
                  </a:lnTo>
                  <a:lnTo>
                    <a:pt x="8050751" y="142280"/>
                  </a:lnTo>
                  <a:lnTo>
                    <a:pt x="8083020" y="177911"/>
                  </a:lnTo>
                  <a:lnTo>
                    <a:pt x="8111415" y="216266"/>
                  </a:lnTo>
                  <a:lnTo>
                    <a:pt x="8135803" y="257028"/>
                  </a:lnTo>
                  <a:lnTo>
                    <a:pt x="8156053" y="299876"/>
                  </a:lnTo>
                  <a:lnTo>
                    <a:pt x="8172033" y="344494"/>
                  </a:lnTo>
                  <a:lnTo>
                    <a:pt x="8183610" y="390562"/>
                  </a:lnTo>
                  <a:lnTo>
                    <a:pt x="8190654" y="437761"/>
                  </a:lnTo>
                  <a:lnTo>
                    <a:pt x="8193031" y="485774"/>
                  </a:lnTo>
                  <a:lnTo>
                    <a:pt x="8193031" y="4396500"/>
                  </a:lnTo>
                  <a:lnTo>
                    <a:pt x="8190654" y="4444513"/>
                  </a:lnTo>
                  <a:lnTo>
                    <a:pt x="8183610" y="4491712"/>
                  </a:lnTo>
                  <a:lnTo>
                    <a:pt x="8172033" y="4537780"/>
                  </a:lnTo>
                  <a:lnTo>
                    <a:pt x="8156053" y="4582398"/>
                  </a:lnTo>
                  <a:lnTo>
                    <a:pt x="8135803" y="4625247"/>
                  </a:lnTo>
                  <a:lnTo>
                    <a:pt x="8111415" y="4666008"/>
                  </a:lnTo>
                  <a:lnTo>
                    <a:pt x="8083020" y="4704364"/>
                  </a:lnTo>
                  <a:lnTo>
                    <a:pt x="8050751" y="4739995"/>
                  </a:lnTo>
                  <a:lnTo>
                    <a:pt x="8015120" y="4772264"/>
                  </a:lnTo>
                  <a:lnTo>
                    <a:pt x="7976764" y="4800659"/>
                  </a:lnTo>
                  <a:lnTo>
                    <a:pt x="7936003" y="4825048"/>
                  </a:lnTo>
                  <a:lnTo>
                    <a:pt x="7893154" y="4845298"/>
                  </a:lnTo>
                  <a:lnTo>
                    <a:pt x="7848537" y="4861277"/>
                  </a:lnTo>
                  <a:lnTo>
                    <a:pt x="7802469" y="4872855"/>
                  </a:lnTo>
                  <a:lnTo>
                    <a:pt x="7755269" y="4879898"/>
                  </a:lnTo>
                  <a:lnTo>
                    <a:pt x="7707256" y="4882275"/>
                  </a:lnTo>
                  <a:close/>
                </a:path>
              </a:pathLst>
            </a:custGeom>
            <a:solidFill>
              <a:srgbClr val="FFFFFF"/>
            </a:solidFill>
          </p:spPr>
          <p:txBody>
            <a:bodyPr wrap="square" lIns="0" tIns="0" rIns="0" bIns="0" rtlCol="0"/>
            <a:lstStyle/>
            <a:p/>
          </p:txBody>
        </p:sp>
        <p:sp>
          <p:nvSpPr>
            <p:cNvPr id="7" name="object 7"/>
            <p:cNvSpPr/>
            <p:nvPr/>
          </p:nvSpPr>
          <p:spPr>
            <a:xfrm>
              <a:off x="697862" y="3016333"/>
              <a:ext cx="8191500" cy="1080770"/>
            </a:xfrm>
            <a:custGeom>
              <a:avLst/>
              <a:gdLst/>
              <a:ahLst/>
              <a:cxnLst/>
              <a:rect l="l" t="t" r="r" b="b"/>
              <a:pathLst>
                <a:path w="8191500" h="1080770">
                  <a:moveTo>
                    <a:pt x="7707256" y="1080326"/>
                  </a:moveTo>
                  <a:lnTo>
                    <a:pt x="485774" y="1080326"/>
                  </a:lnTo>
                  <a:lnTo>
                    <a:pt x="437762" y="1077949"/>
                  </a:lnTo>
                  <a:lnTo>
                    <a:pt x="390562" y="1070906"/>
                  </a:lnTo>
                  <a:lnTo>
                    <a:pt x="344494" y="1059329"/>
                  </a:lnTo>
                  <a:lnTo>
                    <a:pt x="299876" y="1043349"/>
                  </a:lnTo>
                  <a:lnTo>
                    <a:pt x="257028" y="1023099"/>
                  </a:lnTo>
                  <a:lnTo>
                    <a:pt x="216266" y="998710"/>
                  </a:lnTo>
                  <a:lnTo>
                    <a:pt x="177911" y="970315"/>
                  </a:lnTo>
                  <a:lnTo>
                    <a:pt x="142280" y="938046"/>
                  </a:lnTo>
                  <a:lnTo>
                    <a:pt x="110010" y="902415"/>
                  </a:lnTo>
                  <a:lnTo>
                    <a:pt x="81615" y="864059"/>
                  </a:lnTo>
                  <a:lnTo>
                    <a:pt x="57227" y="823298"/>
                  </a:lnTo>
                  <a:lnTo>
                    <a:pt x="36977" y="780449"/>
                  </a:lnTo>
                  <a:lnTo>
                    <a:pt x="20997" y="735832"/>
                  </a:lnTo>
                  <a:lnTo>
                    <a:pt x="9420" y="689764"/>
                  </a:lnTo>
                  <a:lnTo>
                    <a:pt x="2377" y="642564"/>
                  </a:lnTo>
                  <a:lnTo>
                    <a:pt x="0" y="594551"/>
                  </a:lnTo>
                  <a:lnTo>
                    <a:pt x="0" y="485774"/>
                  </a:lnTo>
                  <a:lnTo>
                    <a:pt x="2377" y="437762"/>
                  </a:lnTo>
                  <a:lnTo>
                    <a:pt x="9420" y="390562"/>
                  </a:lnTo>
                  <a:lnTo>
                    <a:pt x="20997" y="344494"/>
                  </a:lnTo>
                  <a:lnTo>
                    <a:pt x="36977" y="299876"/>
                  </a:lnTo>
                  <a:lnTo>
                    <a:pt x="57227" y="257028"/>
                  </a:lnTo>
                  <a:lnTo>
                    <a:pt x="81615" y="216266"/>
                  </a:lnTo>
                  <a:lnTo>
                    <a:pt x="110010" y="177911"/>
                  </a:lnTo>
                  <a:lnTo>
                    <a:pt x="142280" y="142280"/>
                  </a:lnTo>
                  <a:lnTo>
                    <a:pt x="177911" y="110010"/>
                  </a:lnTo>
                  <a:lnTo>
                    <a:pt x="216266" y="81616"/>
                  </a:lnTo>
                  <a:lnTo>
                    <a:pt x="257028" y="57227"/>
                  </a:lnTo>
                  <a:lnTo>
                    <a:pt x="299876" y="36977"/>
                  </a:lnTo>
                  <a:lnTo>
                    <a:pt x="344494" y="20997"/>
                  </a:lnTo>
                  <a:lnTo>
                    <a:pt x="390562" y="9420"/>
                  </a:lnTo>
                  <a:lnTo>
                    <a:pt x="437762" y="2377"/>
                  </a:lnTo>
                  <a:lnTo>
                    <a:pt x="485774" y="0"/>
                  </a:lnTo>
                  <a:lnTo>
                    <a:pt x="7707256" y="0"/>
                  </a:lnTo>
                  <a:lnTo>
                    <a:pt x="7755269" y="2377"/>
                  </a:lnTo>
                  <a:lnTo>
                    <a:pt x="7802469" y="9420"/>
                  </a:lnTo>
                  <a:lnTo>
                    <a:pt x="7848537" y="20997"/>
                  </a:lnTo>
                  <a:lnTo>
                    <a:pt x="7893154" y="36977"/>
                  </a:lnTo>
                  <a:lnTo>
                    <a:pt x="7936003" y="57227"/>
                  </a:lnTo>
                  <a:lnTo>
                    <a:pt x="7976764" y="81616"/>
                  </a:lnTo>
                  <a:lnTo>
                    <a:pt x="8015120" y="110010"/>
                  </a:lnTo>
                  <a:lnTo>
                    <a:pt x="8050751" y="142280"/>
                  </a:lnTo>
                  <a:lnTo>
                    <a:pt x="8083020" y="177911"/>
                  </a:lnTo>
                  <a:lnTo>
                    <a:pt x="8111415" y="216266"/>
                  </a:lnTo>
                  <a:lnTo>
                    <a:pt x="8135804" y="257028"/>
                  </a:lnTo>
                  <a:lnTo>
                    <a:pt x="8156054" y="299876"/>
                  </a:lnTo>
                  <a:lnTo>
                    <a:pt x="8172033" y="344494"/>
                  </a:lnTo>
                  <a:lnTo>
                    <a:pt x="8183611" y="390562"/>
                  </a:lnTo>
                  <a:lnTo>
                    <a:pt x="8190654" y="437762"/>
                  </a:lnTo>
                  <a:lnTo>
                    <a:pt x="8191069" y="446150"/>
                  </a:lnTo>
                  <a:lnTo>
                    <a:pt x="8191069" y="634176"/>
                  </a:lnTo>
                  <a:lnTo>
                    <a:pt x="8183611" y="689764"/>
                  </a:lnTo>
                  <a:lnTo>
                    <a:pt x="8172033" y="735832"/>
                  </a:lnTo>
                  <a:lnTo>
                    <a:pt x="8156054" y="780449"/>
                  </a:lnTo>
                  <a:lnTo>
                    <a:pt x="8135804" y="823298"/>
                  </a:lnTo>
                  <a:lnTo>
                    <a:pt x="8111415" y="864059"/>
                  </a:lnTo>
                  <a:lnTo>
                    <a:pt x="8083020" y="902415"/>
                  </a:lnTo>
                  <a:lnTo>
                    <a:pt x="8050751" y="938046"/>
                  </a:lnTo>
                  <a:lnTo>
                    <a:pt x="8015120" y="970315"/>
                  </a:lnTo>
                  <a:lnTo>
                    <a:pt x="7976764" y="998710"/>
                  </a:lnTo>
                  <a:lnTo>
                    <a:pt x="7936003" y="1023099"/>
                  </a:lnTo>
                  <a:lnTo>
                    <a:pt x="7893154" y="1043349"/>
                  </a:lnTo>
                  <a:lnTo>
                    <a:pt x="7848537" y="1059329"/>
                  </a:lnTo>
                  <a:lnTo>
                    <a:pt x="7802469" y="1070906"/>
                  </a:lnTo>
                  <a:lnTo>
                    <a:pt x="7755269" y="1077949"/>
                  </a:lnTo>
                  <a:lnTo>
                    <a:pt x="7707256" y="1080326"/>
                  </a:lnTo>
                  <a:close/>
                </a:path>
              </a:pathLst>
            </a:custGeom>
            <a:solidFill>
              <a:srgbClr val="E96A24"/>
            </a:solidFill>
          </p:spPr>
          <p:txBody>
            <a:bodyPr wrap="square" lIns="0" tIns="0" rIns="0" bIns="0" rtlCol="0"/>
            <a:lstStyle/>
            <a:p/>
          </p:txBody>
        </p:sp>
      </p:grpSp>
      <p:grpSp>
        <p:nvGrpSpPr>
          <p:cNvPr id="8" name="object 8"/>
          <p:cNvGrpSpPr/>
          <p:nvPr/>
        </p:nvGrpSpPr>
        <p:grpSpPr>
          <a:xfrm>
            <a:off x="9220200" y="3086100"/>
            <a:ext cx="8195310" cy="6146165"/>
            <a:chOff x="9397104" y="3016333"/>
            <a:chExt cx="8193405" cy="4882515"/>
          </a:xfrm>
        </p:grpSpPr>
        <p:sp>
          <p:nvSpPr>
            <p:cNvPr id="9" name="object 9"/>
            <p:cNvSpPr/>
            <p:nvPr/>
          </p:nvSpPr>
          <p:spPr>
            <a:xfrm>
              <a:off x="9397105" y="3016333"/>
              <a:ext cx="8193405" cy="4882515"/>
            </a:xfrm>
            <a:custGeom>
              <a:avLst/>
              <a:gdLst/>
              <a:ahLst/>
              <a:cxnLst/>
              <a:rect l="l" t="t" r="r" b="b"/>
              <a:pathLst>
                <a:path w="8193405" h="4882515">
                  <a:moveTo>
                    <a:pt x="7707255" y="4882275"/>
                  </a:moveTo>
                  <a:lnTo>
                    <a:pt x="485774" y="4882275"/>
                  </a:lnTo>
                  <a:lnTo>
                    <a:pt x="437762" y="4879898"/>
                  </a:lnTo>
                  <a:lnTo>
                    <a:pt x="390562" y="4872855"/>
                  </a:lnTo>
                  <a:lnTo>
                    <a:pt x="344494" y="4861277"/>
                  </a:lnTo>
                  <a:lnTo>
                    <a:pt x="299876" y="4845298"/>
                  </a:lnTo>
                  <a:lnTo>
                    <a:pt x="257028" y="4825048"/>
                  </a:lnTo>
                  <a:lnTo>
                    <a:pt x="216266" y="4800659"/>
                  </a:lnTo>
                  <a:lnTo>
                    <a:pt x="177911" y="4772264"/>
                  </a:lnTo>
                  <a:lnTo>
                    <a:pt x="142280" y="4739995"/>
                  </a:lnTo>
                  <a:lnTo>
                    <a:pt x="110010" y="4704364"/>
                  </a:lnTo>
                  <a:lnTo>
                    <a:pt x="81616" y="4666008"/>
                  </a:lnTo>
                  <a:lnTo>
                    <a:pt x="57227" y="4625247"/>
                  </a:lnTo>
                  <a:lnTo>
                    <a:pt x="36977" y="4582398"/>
                  </a:lnTo>
                  <a:lnTo>
                    <a:pt x="20997" y="4537780"/>
                  </a:lnTo>
                  <a:lnTo>
                    <a:pt x="9420" y="4491712"/>
                  </a:lnTo>
                  <a:lnTo>
                    <a:pt x="2377" y="4444513"/>
                  </a:lnTo>
                  <a:lnTo>
                    <a:pt x="0" y="4396500"/>
                  </a:lnTo>
                  <a:lnTo>
                    <a:pt x="0" y="485774"/>
                  </a:lnTo>
                  <a:lnTo>
                    <a:pt x="2377" y="437761"/>
                  </a:lnTo>
                  <a:lnTo>
                    <a:pt x="9420" y="390562"/>
                  </a:lnTo>
                  <a:lnTo>
                    <a:pt x="20997" y="344494"/>
                  </a:lnTo>
                  <a:lnTo>
                    <a:pt x="36977" y="299876"/>
                  </a:lnTo>
                  <a:lnTo>
                    <a:pt x="57227" y="257028"/>
                  </a:lnTo>
                  <a:lnTo>
                    <a:pt x="81616" y="216266"/>
                  </a:lnTo>
                  <a:lnTo>
                    <a:pt x="110010" y="177911"/>
                  </a:lnTo>
                  <a:lnTo>
                    <a:pt x="142280" y="142280"/>
                  </a:lnTo>
                  <a:lnTo>
                    <a:pt x="177911" y="110010"/>
                  </a:lnTo>
                  <a:lnTo>
                    <a:pt x="216266" y="81615"/>
                  </a:lnTo>
                  <a:lnTo>
                    <a:pt x="257028" y="57227"/>
                  </a:lnTo>
                  <a:lnTo>
                    <a:pt x="299876" y="36977"/>
                  </a:lnTo>
                  <a:lnTo>
                    <a:pt x="344494" y="20997"/>
                  </a:lnTo>
                  <a:lnTo>
                    <a:pt x="390562" y="9420"/>
                  </a:lnTo>
                  <a:lnTo>
                    <a:pt x="437762" y="2377"/>
                  </a:lnTo>
                  <a:lnTo>
                    <a:pt x="485774" y="0"/>
                  </a:lnTo>
                  <a:lnTo>
                    <a:pt x="7707255" y="0"/>
                  </a:lnTo>
                  <a:lnTo>
                    <a:pt x="7755268" y="2377"/>
                  </a:lnTo>
                  <a:lnTo>
                    <a:pt x="7802468" y="9420"/>
                  </a:lnTo>
                  <a:lnTo>
                    <a:pt x="7848536" y="20997"/>
                  </a:lnTo>
                  <a:lnTo>
                    <a:pt x="7893154" y="36977"/>
                  </a:lnTo>
                  <a:lnTo>
                    <a:pt x="7936002" y="57227"/>
                  </a:lnTo>
                  <a:lnTo>
                    <a:pt x="7976763" y="81615"/>
                  </a:lnTo>
                  <a:lnTo>
                    <a:pt x="8015119" y="110010"/>
                  </a:lnTo>
                  <a:lnTo>
                    <a:pt x="8050750" y="142280"/>
                  </a:lnTo>
                  <a:lnTo>
                    <a:pt x="8083019" y="177911"/>
                  </a:lnTo>
                  <a:lnTo>
                    <a:pt x="8111414" y="216266"/>
                  </a:lnTo>
                  <a:lnTo>
                    <a:pt x="8135803" y="257028"/>
                  </a:lnTo>
                  <a:lnTo>
                    <a:pt x="8156053" y="299876"/>
                  </a:lnTo>
                  <a:lnTo>
                    <a:pt x="8172033" y="344494"/>
                  </a:lnTo>
                  <a:lnTo>
                    <a:pt x="8183611" y="390562"/>
                  </a:lnTo>
                  <a:lnTo>
                    <a:pt x="8190654" y="437761"/>
                  </a:lnTo>
                  <a:lnTo>
                    <a:pt x="8193031" y="485774"/>
                  </a:lnTo>
                  <a:lnTo>
                    <a:pt x="8193031" y="4396500"/>
                  </a:lnTo>
                  <a:lnTo>
                    <a:pt x="8190654" y="4444513"/>
                  </a:lnTo>
                  <a:lnTo>
                    <a:pt x="8183611" y="4491712"/>
                  </a:lnTo>
                  <a:lnTo>
                    <a:pt x="8172033" y="4537780"/>
                  </a:lnTo>
                  <a:lnTo>
                    <a:pt x="8156053" y="4582398"/>
                  </a:lnTo>
                  <a:lnTo>
                    <a:pt x="8135803" y="4625247"/>
                  </a:lnTo>
                  <a:lnTo>
                    <a:pt x="8111414" y="4666008"/>
                  </a:lnTo>
                  <a:lnTo>
                    <a:pt x="8083019" y="4704364"/>
                  </a:lnTo>
                  <a:lnTo>
                    <a:pt x="8050750" y="4739995"/>
                  </a:lnTo>
                  <a:lnTo>
                    <a:pt x="8015119" y="4772264"/>
                  </a:lnTo>
                  <a:lnTo>
                    <a:pt x="7976763" y="4800659"/>
                  </a:lnTo>
                  <a:lnTo>
                    <a:pt x="7936002" y="4825048"/>
                  </a:lnTo>
                  <a:lnTo>
                    <a:pt x="7893154" y="4845298"/>
                  </a:lnTo>
                  <a:lnTo>
                    <a:pt x="7848536" y="4861277"/>
                  </a:lnTo>
                  <a:lnTo>
                    <a:pt x="7802468" y="4872855"/>
                  </a:lnTo>
                  <a:lnTo>
                    <a:pt x="7755268" y="4879898"/>
                  </a:lnTo>
                  <a:lnTo>
                    <a:pt x="7707255" y="4882275"/>
                  </a:lnTo>
                  <a:close/>
                </a:path>
              </a:pathLst>
            </a:custGeom>
            <a:solidFill>
              <a:srgbClr val="FFFFFF"/>
            </a:solidFill>
          </p:spPr>
          <p:txBody>
            <a:bodyPr wrap="square" lIns="0" tIns="0" rIns="0" bIns="0" rtlCol="0"/>
            <a:lstStyle/>
            <a:p/>
          </p:txBody>
        </p:sp>
        <p:sp>
          <p:nvSpPr>
            <p:cNvPr id="10" name="object 10"/>
            <p:cNvSpPr/>
            <p:nvPr/>
          </p:nvSpPr>
          <p:spPr>
            <a:xfrm>
              <a:off x="9397104" y="3016333"/>
              <a:ext cx="8191500" cy="1080770"/>
            </a:xfrm>
            <a:custGeom>
              <a:avLst/>
              <a:gdLst/>
              <a:ahLst/>
              <a:cxnLst/>
              <a:rect l="l" t="t" r="r" b="b"/>
              <a:pathLst>
                <a:path w="8191500" h="1080770">
                  <a:moveTo>
                    <a:pt x="7707256" y="1080326"/>
                  </a:moveTo>
                  <a:lnTo>
                    <a:pt x="485775" y="1080326"/>
                  </a:lnTo>
                  <a:lnTo>
                    <a:pt x="437762" y="1077949"/>
                  </a:lnTo>
                  <a:lnTo>
                    <a:pt x="390562" y="1070906"/>
                  </a:lnTo>
                  <a:lnTo>
                    <a:pt x="344494" y="1059329"/>
                  </a:lnTo>
                  <a:lnTo>
                    <a:pt x="299877" y="1043349"/>
                  </a:lnTo>
                  <a:lnTo>
                    <a:pt x="257028" y="1023099"/>
                  </a:lnTo>
                  <a:lnTo>
                    <a:pt x="216266" y="998710"/>
                  </a:lnTo>
                  <a:lnTo>
                    <a:pt x="177911" y="970315"/>
                  </a:lnTo>
                  <a:lnTo>
                    <a:pt x="142280" y="938046"/>
                  </a:lnTo>
                  <a:lnTo>
                    <a:pt x="110011" y="902415"/>
                  </a:lnTo>
                  <a:lnTo>
                    <a:pt x="81616" y="864059"/>
                  </a:lnTo>
                  <a:lnTo>
                    <a:pt x="57227" y="823298"/>
                  </a:lnTo>
                  <a:lnTo>
                    <a:pt x="36977" y="780449"/>
                  </a:lnTo>
                  <a:lnTo>
                    <a:pt x="20997" y="735832"/>
                  </a:lnTo>
                  <a:lnTo>
                    <a:pt x="9420" y="689764"/>
                  </a:lnTo>
                  <a:lnTo>
                    <a:pt x="2377" y="642564"/>
                  </a:lnTo>
                  <a:lnTo>
                    <a:pt x="0" y="594551"/>
                  </a:lnTo>
                  <a:lnTo>
                    <a:pt x="0" y="485774"/>
                  </a:lnTo>
                  <a:lnTo>
                    <a:pt x="2377" y="437762"/>
                  </a:lnTo>
                  <a:lnTo>
                    <a:pt x="9420" y="390562"/>
                  </a:lnTo>
                  <a:lnTo>
                    <a:pt x="20997" y="344494"/>
                  </a:lnTo>
                  <a:lnTo>
                    <a:pt x="36977" y="299876"/>
                  </a:lnTo>
                  <a:lnTo>
                    <a:pt x="57227" y="257028"/>
                  </a:lnTo>
                  <a:lnTo>
                    <a:pt x="81616" y="216266"/>
                  </a:lnTo>
                  <a:lnTo>
                    <a:pt x="110011" y="177911"/>
                  </a:lnTo>
                  <a:lnTo>
                    <a:pt x="142280" y="142280"/>
                  </a:lnTo>
                  <a:lnTo>
                    <a:pt x="177911" y="110010"/>
                  </a:lnTo>
                  <a:lnTo>
                    <a:pt x="216266" y="81616"/>
                  </a:lnTo>
                  <a:lnTo>
                    <a:pt x="257028" y="57227"/>
                  </a:lnTo>
                  <a:lnTo>
                    <a:pt x="299877" y="36977"/>
                  </a:lnTo>
                  <a:lnTo>
                    <a:pt x="344494" y="20997"/>
                  </a:lnTo>
                  <a:lnTo>
                    <a:pt x="390562" y="9420"/>
                  </a:lnTo>
                  <a:lnTo>
                    <a:pt x="437762" y="2377"/>
                  </a:lnTo>
                  <a:lnTo>
                    <a:pt x="485775" y="0"/>
                  </a:lnTo>
                  <a:lnTo>
                    <a:pt x="7707256" y="0"/>
                  </a:lnTo>
                  <a:lnTo>
                    <a:pt x="7755269" y="2377"/>
                  </a:lnTo>
                  <a:lnTo>
                    <a:pt x="7802469" y="9420"/>
                  </a:lnTo>
                  <a:lnTo>
                    <a:pt x="7848537" y="20997"/>
                  </a:lnTo>
                  <a:lnTo>
                    <a:pt x="7893154" y="36977"/>
                  </a:lnTo>
                  <a:lnTo>
                    <a:pt x="7936002" y="57227"/>
                  </a:lnTo>
                  <a:lnTo>
                    <a:pt x="7976764" y="81616"/>
                  </a:lnTo>
                  <a:lnTo>
                    <a:pt x="8015119" y="110010"/>
                  </a:lnTo>
                  <a:lnTo>
                    <a:pt x="8050750" y="142280"/>
                  </a:lnTo>
                  <a:lnTo>
                    <a:pt x="8083020" y="177911"/>
                  </a:lnTo>
                  <a:lnTo>
                    <a:pt x="8111415" y="216266"/>
                  </a:lnTo>
                  <a:lnTo>
                    <a:pt x="8135803" y="257028"/>
                  </a:lnTo>
                  <a:lnTo>
                    <a:pt x="8156053" y="299876"/>
                  </a:lnTo>
                  <a:lnTo>
                    <a:pt x="8172033" y="344494"/>
                  </a:lnTo>
                  <a:lnTo>
                    <a:pt x="8183611" y="390562"/>
                  </a:lnTo>
                  <a:lnTo>
                    <a:pt x="8190654" y="437762"/>
                  </a:lnTo>
                  <a:lnTo>
                    <a:pt x="8191069" y="446141"/>
                  </a:lnTo>
                  <a:lnTo>
                    <a:pt x="8191069" y="634185"/>
                  </a:lnTo>
                  <a:lnTo>
                    <a:pt x="8183611" y="689764"/>
                  </a:lnTo>
                  <a:lnTo>
                    <a:pt x="8172033" y="735832"/>
                  </a:lnTo>
                  <a:lnTo>
                    <a:pt x="8156053" y="780449"/>
                  </a:lnTo>
                  <a:lnTo>
                    <a:pt x="8135803" y="823298"/>
                  </a:lnTo>
                  <a:lnTo>
                    <a:pt x="8111415" y="864059"/>
                  </a:lnTo>
                  <a:lnTo>
                    <a:pt x="8083020" y="902415"/>
                  </a:lnTo>
                  <a:lnTo>
                    <a:pt x="8050750" y="938046"/>
                  </a:lnTo>
                  <a:lnTo>
                    <a:pt x="8015119" y="970315"/>
                  </a:lnTo>
                  <a:lnTo>
                    <a:pt x="7976764" y="998710"/>
                  </a:lnTo>
                  <a:lnTo>
                    <a:pt x="7936002" y="1023099"/>
                  </a:lnTo>
                  <a:lnTo>
                    <a:pt x="7893154" y="1043349"/>
                  </a:lnTo>
                  <a:lnTo>
                    <a:pt x="7848537" y="1059329"/>
                  </a:lnTo>
                  <a:lnTo>
                    <a:pt x="7802469" y="1070906"/>
                  </a:lnTo>
                  <a:lnTo>
                    <a:pt x="7755269" y="1077949"/>
                  </a:lnTo>
                  <a:lnTo>
                    <a:pt x="7707256" y="1080326"/>
                  </a:lnTo>
                  <a:close/>
                </a:path>
              </a:pathLst>
            </a:custGeom>
            <a:solidFill>
              <a:srgbClr val="E96A24"/>
            </a:solidFill>
          </p:spPr>
          <p:txBody>
            <a:bodyPr wrap="square" lIns="0" tIns="0" rIns="0" bIns="0" rtlCol="0"/>
            <a:lstStyle/>
            <a:p/>
          </p:txBody>
        </p:sp>
      </p:grpSp>
      <p:sp>
        <p:nvSpPr>
          <p:cNvPr id="11" name="object 11"/>
          <p:cNvSpPr txBox="1"/>
          <p:nvPr/>
        </p:nvSpPr>
        <p:spPr>
          <a:xfrm>
            <a:off x="1219200" y="3314700"/>
            <a:ext cx="7408545" cy="4677410"/>
          </a:xfrm>
          <a:prstGeom prst="rect">
            <a:avLst/>
          </a:prstGeom>
        </p:spPr>
        <p:txBody>
          <a:bodyPr vert="horz" wrap="square" lIns="0" tIns="12700" rIns="0" bIns="0" rtlCol="0">
            <a:noAutofit/>
          </a:bodyPr>
          <a:lstStyle/>
          <a:p>
            <a:pPr marL="12700" algn="l">
              <a:lnSpc>
                <a:spcPct val="100000"/>
              </a:lnSpc>
              <a:spcBef>
                <a:spcPts val="100"/>
              </a:spcBef>
            </a:pPr>
            <a:r>
              <a:rPr sz="2800" b="1" dirty="0">
                <a:solidFill>
                  <a:srgbClr val="E96A24"/>
                </a:solidFill>
                <a:latin typeface="Arial" panose="020B0604020202020204"/>
                <a:cs typeface="Arial" panose="020B0604020202020204"/>
              </a:rPr>
              <a:t>I</a:t>
            </a:r>
            <a:r>
              <a:rPr sz="4000" b="1" dirty="0">
                <a:solidFill>
                  <a:schemeClr val="bg1"/>
                </a:solidFill>
                <a:latin typeface="Calibri" panose="020F0502020204030204" charset="0"/>
                <a:cs typeface="Arial" panose="020B0604020202020204"/>
              </a:rPr>
              <a:t>①</a:t>
            </a:r>
            <a:r>
              <a:rPr lang="en-US" altLang="en-US" sz="4000" b="1" dirty="0">
                <a:solidFill>
                  <a:schemeClr val="bg1"/>
                </a:solidFill>
                <a:latin typeface="Calibri" panose="020F0502020204030204" charset="0"/>
                <a:cs typeface="Arial" panose="020B0604020202020204"/>
              </a:rPr>
              <a:t>     </a:t>
            </a:r>
            <a:r>
              <a:rPr lang="en-US" altLang="en-US" sz="2800" b="1" dirty="0">
                <a:solidFill>
                  <a:schemeClr val="bg1"/>
                </a:solidFill>
                <a:latin typeface="Calibri" panose="020F0502020204030204" charset="0"/>
                <a:cs typeface="Arial" panose="020B0604020202020204"/>
              </a:rPr>
              <a:t> </a:t>
            </a:r>
            <a:r>
              <a:rPr lang="en-US" altLang="en-US" sz="4400" b="1" dirty="0">
                <a:solidFill>
                  <a:schemeClr val="bg1"/>
                </a:solidFill>
                <a:latin typeface="Arial" panose="020B0604020202020204"/>
                <a:cs typeface="Arial" panose="020B0604020202020204"/>
              </a:rPr>
              <a:t>Panitia Pengarah</a:t>
            </a:r>
            <a:endParaRPr lang="en-US" altLang="en-US" sz="4400" b="1" dirty="0">
              <a:solidFill>
                <a:schemeClr val="bg1"/>
              </a:solidFill>
              <a:latin typeface="Arial" panose="020B0604020202020204"/>
              <a:cs typeface="Arial" panose="020B0604020202020204"/>
            </a:endParaRPr>
          </a:p>
          <a:p>
            <a:pPr marL="12700">
              <a:lnSpc>
                <a:spcPct val="100000"/>
              </a:lnSpc>
              <a:spcBef>
                <a:spcPts val="100"/>
              </a:spcBef>
            </a:pPr>
            <a:endParaRPr lang="en-US" altLang="en-US" sz="4400" b="1" spc="210" dirty="0">
              <a:solidFill>
                <a:schemeClr val="bg1"/>
              </a:solidFill>
              <a:latin typeface="Arial" panose="020B0604020202020204"/>
              <a:cs typeface="Arial" panose="020B0604020202020204"/>
            </a:endParaRPr>
          </a:p>
          <a:p>
            <a:pPr marL="527050" indent="-514350">
              <a:lnSpc>
                <a:spcPct val="100000"/>
              </a:lnSpc>
              <a:spcBef>
                <a:spcPts val="100"/>
              </a:spcBef>
              <a:buFont typeface="+mj-lt"/>
              <a:buAutoNum type="alphaLcPeriod"/>
            </a:pPr>
            <a:r>
              <a:rPr lang="en-US" altLang="en-US" sz="4400" b="1" spc="210" dirty="0">
                <a:solidFill>
                  <a:srgbClr val="0070C0"/>
                </a:solidFill>
                <a:latin typeface="Arial" panose="020B0604020202020204"/>
                <a:cs typeface="Arial" panose="020B0604020202020204"/>
              </a:rPr>
              <a:t> Ketua Umum.</a:t>
            </a:r>
            <a:endParaRPr lang="en-US" altLang="en-US" sz="4400" b="1" spc="210" dirty="0">
              <a:solidFill>
                <a:srgbClr val="0070C0"/>
              </a:solidFill>
              <a:latin typeface="Arial" panose="020B0604020202020204"/>
              <a:cs typeface="Arial" panose="020B0604020202020204"/>
            </a:endParaRPr>
          </a:p>
          <a:p>
            <a:pPr marL="12700">
              <a:lnSpc>
                <a:spcPct val="100000"/>
              </a:lnSpc>
              <a:spcBef>
                <a:spcPts val="100"/>
              </a:spcBef>
            </a:pPr>
            <a:r>
              <a:rPr lang="en-US" altLang="en-US" sz="4400" b="1" spc="210" dirty="0">
                <a:solidFill>
                  <a:srgbClr val="0070C0"/>
                </a:solidFill>
                <a:latin typeface="Arial" panose="020B0604020202020204"/>
                <a:cs typeface="Arial" panose="020B0604020202020204"/>
              </a:rPr>
              <a:t>b. Wakil Ketua Umum.</a:t>
            </a:r>
            <a:endParaRPr lang="en-US" altLang="en-US" sz="4400" b="1" spc="210" dirty="0">
              <a:solidFill>
                <a:srgbClr val="0070C0"/>
              </a:solidFill>
              <a:latin typeface="Arial" panose="020B0604020202020204"/>
              <a:cs typeface="Arial" panose="020B0604020202020204"/>
            </a:endParaRPr>
          </a:p>
          <a:p>
            <a:pPr marL="12700">
              <a:lnSpc>
                <a:spcPct val="100000"/>
              </a:lnSpc>
              <a:spcBef>
                <a:spcPts val="100"/>
              </a:spcBef>
            </a:pPr>
            <a:r>
              <a:rPr lang="en-US" altLang="en-US" sz="4400" b="1" spc="210" dirty="0">
                <a:solidFill>
                  <a:srgbClr val="0070C0"/>
                </a:solidFill>
                <a:latin typeface="Arial" panose="020B0604020202020204"/>
                <a:cs typeface="Arial" panose="020B0604020202020204"/>
              </a:rPr>
              <a:t>c. Sekretaris Jenderal.</a:t>
            </a:r>
            <a:endParaRPr lang="en-US" altLang="en-US" sz="4400" b="1" spc="210" dirty="0">
              <a:solidFill>
                <a:srgbClr val="0070C0"/>
              </a:solidFill>
              <a:latin typeface="Arial" panose="020B0604020202020204"/>
              <a:cs typeface="Arial" panose="020B0604020202020204"/>
            </a:endParaRPr>
          </a:p>
          <a:p>
            <a:pPr marL="12700">
              <a:lnSpc>
                <a:spcPct val="100000"/>
              </a:lnSpc>
              <a:spcBef>
                <a:spcPts val="100"/>
              </a:spcBef>
            </a:pPr>
            <a:r>
              <a:rPr lang="en-US" altLang="en-US" sz="4400" b="1" spc="210" dirty="0">
                <a:solidFill>
                  <a:srgbClr val="0070C0"/>
                </a:solidFill>
                <a:latin typeface="Arial" panose="020B0604020202020204"/>
                <a:cs typeface="Arial" panose="020B0604020202020204"/>
              </a:rPr>
              <a:t>d. Anggota. </a:t>
            </a:r>
            <a:endParaRPr lang="en-US" altLang="en-US" sz="4400" b="1" spc="210" dirty="0">
              <a:solidFill>
                <a:srgbClr val="0070C0"/>
              </a:solidFill>
              <a:latin typeface="Arial" panose="020B0604020202020204"/>
              <a:cs typeface="Arial" panose="020B0604020202020204"/>
            </a:endParaRPr>
          </a:p>
          <a:p>
            <a:pPr marL="12700">
              <a:lnSpc>
                <a:spcPct val="100000"/>
              </a:lnSpc>
              <a:spcBef>
                <a:spcPts val="100"/>
              </a:spcBef>
            </a:pPr>
            <a:r>
              <a:rPr sz="4400" b="1" spc="190" dirty="0">
                <a:solidFill>
                  <a:srgbClr val="0070C0"/>
                </a:solidFill>
                <a:latin typeface="Arial" panose="020B0604020202020204"/>
                <a:cs typeface="Arial" panose="020B0604020202020204"/>
              </a:rPr>
              <a:t> </a:t>
            </a:r>
            <a:endParaRPr sz="4400" b="1" spc="190" dirty="0">
              <a:solidFill>
                <a:srgbClr val="0070C0"/>
              </a:solidFill>
              <a:latin typeface="Arial" panose="020B0604020202020204"/>
              <a:cs typeface="Arial" panose="020B0604020202020204"/>
            </a:endParaRPr>
          </a:p>
        </p:txBody>
      </p:sp>
      <p:sp>
        <p:nvSpPr>
          <p:cNvPr id="12" name="object 12"/>
          <p:cNvSpPr txBox="1"/>
          <p:nvPr/>
        </p:nvSpPr>
        <p:spPr>
          <a:xfrm>
            <a:off x="9296400" y="3467100"/>
            <a:ext cx="7708900" cy="1065530"/>
          </a:xfrm>
          <a:prstGeom prst="rect">
            <a:avLst/>
          </a:prstGeom>
        </p:spPr>
        <p:txBody>
          <a:bodyPr vert="horz" wrap="square" lIns="0" tIns="12700" rIns="0" bIns="0" rtlCol="0">
            <a:noAutofit/>
          </a:bodyPr>
          <a:lstStyle/>
          <a:p>
            <a:pPr marL="175895" algn="ctr">
              <a:lnSpc>
                <a:spcPct val="100000"/>
              </a:lnSpc>
              <a:spcBef>
                <a:spcPts val="100"/>
              </a:spcBef>
            </a:pPr>
            <a:r>
              <a:rPr lang="en-US" altLang="en-US" sz="4000" b="1" spc="250" dirty="0">
                <a:solidFill>
                  <a:srgbClr val="FFFFFF"/>
                </a:solidFill>
                <a:latin typeface="Arial" panose="020B0604020202020204"/>
                <a:cs typeface="Arial" panose="020B0604020202020204"/>
              </a:rPr>
              <a:t> </a:t>
            </a:r>
            <a:r>
              <a:rPr lang="en-US" altLang="en-US" sz="4000" b="1" spc="250" dirty="0">
                <a:solidFill>
                  <a:schemeClr val="bg1"/>
                </a:solidFill>
                <a:latin typeface="Calibri" panose="020F0502020204030204" charset="0"/>
                <a:cs typeface="Arial" panose="020B0604020202020204"/>
              </a:rPr>
              <a:t>②</a:t>
            </a:r>
            <a:r>
              <a:rPr lang="en-US" altLang="en-US" sz="4000" b="1" spc="250" dirty="0">
                <a:solidFill>
                  <a:schemeClr val="bg1"/>
                </a:solidFill>
                <a:latin typeface="Arial" panose="020B0604020202020204"/>
                <a:cs typeface="Arial" panose="020B0604020202020204"/>
              </a:rPr>
              <a:t>  </a:t>
            </a:r>
            <a:r>
              <a:rPr lang="en-US" altLang="en-US" sz="4000" b="1" spc="250" dirty="0">
                <a:solidFill>
                  <a:srgbClr val="FFFFFF"/>
                </a:solidFill>
                <a:latin typeface="Arial" panose="020B0604020202020204"/>
                <a:cs typeface="Arial" panose="020B0604020202020204"/>
              </a:rPr>
              <a:t>  Panitia Pelaksana</a:t>
            </a:r>
            <a:endParaRPr sz="4000">
              <a:latin typeface="Arial" panose="020B0604020202020204"/>
              <a:cs typeface="Arial" panose="020B0604020202020204"/>
            </a:endParaRPr>
          </a:p>
          <a:p>
            <a:pPr marL="12700" marR="5080">
              <a:lnSpc>
                <a:spcPct val="95000"/>
              </a:lnSpc>
              <a:spcBef>
                <a:spcPts val="2700"/>
              </a:spcBef>
              <a:spcAft>
                <a:spcPts val="0"/>
              </a:spcAft>
            </a:pPr>
            <a:endParaRPr lang="en-US" altLang="en-US" sz="2800">
              <a:latin typeface="Arial" panose="020B0604020202020204"/>
              <a:cs typeface="Arial" panose="020B0604020202020204"/>
            </a:endParaRPr>
          </a:p>
          <a:p>
            <a:pPr marL="12700" marR="5080">
              <a:lnSpc>
                <a:spcPct val="95000"/>
              </a:lnSpc>
              <a:spcBef>
                <a:spcPts val="1000"/>
              </a:spcBef>
              <a:spcAft>
                <a:spcPts val="0"/>
              </a:spcAft>
            </a:pPr>
            <a:r>
              <a:rPr lang="en-US" altLang="en-US" sz="2800">
                <a:latin typeface="Arial" panose="020B0604020202020204"/>
                <a:cs typeface="Arial" panose="020B0604020202020204"/>
              </a:rPr>
              <a:t>a</a:t>
            </a:r>
            <a:r>
              <a:rPr lang="en-US" altLang="en-US" sz="3200">
                <a:latin typeface="Arial" panose="020B0604020202020204"/>
                <a:cs typeface="Arial" panose="020B0604020202020204"/>
              </a:rPr>
              <a:t>.   Ketua ex-officio Ketua Tim Ad Hoc.</a:t>
            </a:r>
            <a:endParaRPr lang="en-US" altLang="en-US" sz="3200">
              <a:latin typeface="Arial" panose="020B0604020202020204"/>
              <a:cs typeface="Arial" panose="020B0604020202020204"/>
            </a:endParaRPr>
          </a:p>
          <a:p>
            <a:pPr marL="681355" marR="5080" indent="-667385">
              <a:lnSpc>
                <a:spcPct val="95000"/>
              </a:lnSpc>
              <a:spcBef>
                <a:spcPts val="1000"/>
              </a:spcBef>
              <a:spcAft>
                <a:spcPts val="0"/>
              </a:spcAft>
            </a:pPr>
            <a:r>
              <a:rPr lang="en-US" altLang="en-US" sz="3200">
                <a:latin typeface="Arial" panose="020B0604020202020204"/>
                <a:cs typeface="Arial" panose="020B0604020202020204"/>
              </a:rPr>
              <a:t>b.   Wakil Ketua ex-officio Ketua Badan  Pelaksana Komunikasi dan Penghargaan PII Pusat.</a:t>
            </a:r>
            <a:endParaRPr lang="en-US" altLang="en-US" sz="3200">
              <a:latin typeface="Arial" panose="020B0604020202020204"/>
              <a:cs typeface="Arial" panose="020B0604020202020204"/>
            </a:endParaRPr>
          </a:p>
          <a:p>
            <a:pPr marL="12700" marR="5080">
              <a:lnSpc>
                <a:spcPct val="95000"/>
              </a:lnSpc>
              <a:spcBef>
                <a:spcPts val="1000"/>
              </a:spcBef>
              <a:spcAft>
                <a:spcPts val="0"/>
              </a:spcAft>
            </a:pPr>
            <a:r>
              <a:rPr lang="en-US" altLang="en-US" sz="3200">
                <a:latin typeface="Arial" panose="020B0604020202020204"/>
                <a:cs typeface="Arial" panose="020B0604020202020204"/>
              </a:rPr>
              <a:t>c.   Sekretaris.</a:t>
            </a:r>
            <a:endParaRPr lang="en-US" altLang="en-US" sz="3200">
              <a:latin typeface="Arial" panose="020B0604020202020204"/>
              <a:cs typeface="Arial" panose="020B0604020202020204"/>
            </a:endParaRPr>
          </a:p>
          <a:p>
            <a:pPr marL="12700" marR="5080">
              <a:lnSpc>
                <a:spcPct val="95000"/>
              </a:lnSpc>
              <a:spcBef>
                <a:spcPts val="1000"/>
              </a:spcBef>
              <a:spcAft>
                <a:spcPts val="0"/>
              </a:spcAft>
            </a:pPr>
            <a:r>
              <a:rPr lang="en-US" altLang="en-US" sz="3200">
                <a:latin typeface="Arial" panose="020B0604020202020204"/>
                <a:cs typeface="Arial" panose="020B0604020202020204"/>
              </a:rPr>
              <a:t>d.   Bendahara.</a:t>
            </a:r>
            <a:endParaRPr lang="en-US" altLang="en-US" sz="3200">
              <a:latin typeface="Arial" panose="020B0604020202020204"/>
              <a:cs typeface="Arial" panose="020B0604020202020204"/>
            </a:endParaRPr>
          </a:p>
          <a:p>
            <a:pPr marL="12700" marR="5080">
              <a:lnSpc>
                <a:spcPct val="95000"/>
              </a:lnSpc>
              <a:spcBef>
                <a:spcPts val="1000"/>
              </a:spcBef>
              <a:spcAft>
                <a:spcPts val="0"/>
              </a:spcAft>
            </a:pPr>
            <a:r>
              <a:rPr lang="en-US" altLang="en-US" sz="3200">
                <a:latin typeface="Arial" panose="020B0604020202020204"/>
                <a:cs typeface="Arial" panose="020B0604020202020204"/>
              </a:rPr>
              <a:t>e.   Anggota.</a:t>
            </a:r>
            <a:endParaRPr lang="en-US" altLang="en-US" sz="3200">
              <a:latin typeface="Arial" panose="020B0604020202020204"/>
              <a:cs typeface="Arial" panose="020B0604020202020204"/>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3377374" y="1082309"/>
            <a:ext cx="2829560" cy="360680"/>
          </a:xfrm>
          <a:prstGeom prst="rect">
            <a:avLst/>
          </a:prstGeom>
        </p:spPr>
        <p:txBody>
          <a:bodyPr vert="horz" wrap="square" lIns="0" tIns="12700" rIns="0" bIns="0" rtlCol="0">
            <a:spAutoFit/>
          </a:bodyPr>
          <a:lstStyle/>
          <a:p>
            <a:pPr marL="12700">
              <a:lnSpc>
                <a:spcPct val="100000"/>
              </a:lnSpc>
              <a:spcBef>
                <a:spcPts val="100"/>
              </a:spcBef>
            </a:pPr>
            <a:r>
              <a:rPr sz="2200" spc="125" dirty="0">
                <a:solidFill>
                  <a:srgbClr val="040E0C"/>
                </a:solidFill>
                <a:latin typeface="Arial MT"/>
                <a:cs typeface="Arial MT"/>
              </a:rPr>
              <a:t>Oleh</a:t>
            </a:r>
            <a:r>
              <a:rPr sz="2200" spc="50" dirty="0">
                <a:solidFill>
                  <a:srgbClr val="040E0C"/>
                </a:solidFill>
                <a:latin typeface="Arial MT"/>
                <a:cs typeface="Arial MT"/>
              </a:rPr>
              <a:t> </a:t>
            </a:r>
            <a:r>
              <a:rPr sz="2200" spc="120" dirty="0">
                <a:solidFill>
                  <a:srgbClr val="040E0C"/>
                </a:solidFill>
                <a:latin typeface="Arial MT"/>
                <a:cs typeface="Arial MT"/>
              </a:rPr>
              <a:t>:</a:t>
            </a:r>
            <a:r>
              <a:rPr sz="2200" spc="55" dirty="0">
                <a:solidFill>
                  <a:srgbClr val="040E0C"/>
                </a:solidFill>
                <a:latin typeface="Arial MT"/>
                <a:cs typeface="Arial MT"/>
              </a:rPr>
              <a:t> </a:t>
            </a:r>
            <a:r>
              <a:rPr sz="2200" spc="170" dirty="0">
                <a:solidFill>
                  <a:srgbClr val="040E0C"/>
                </a:solidFill>
                <a:latin typeface="Arial MT"/>
                <a:cs typeface="Arial MT"/>
              </a:rPr>
              <a:t>Cahaya</a:t>
            </a:r>
            <a:r>
              <a:rPr sz="2200" spc="50" dirty="0">
                <a:solidFill>
                  <a:srgbClr val="040E0C"/>
                </a:solidFill>
                <a:latin typeface="Arial MT"/>
                <a:cs typeface="Arial MT"/>
              </a:rPr>
              <a:t> </a:t>
            </a:r>
            <a:r>
              <a:rPr sz="2200" spc="110" dirty="0">
                <a:solidFill>
                  <a:srgbClr val="040E0C"/>
                </a:solidFill>
                <a:latin typeface="Arial MT"/>
                <a:cs typeface="Arial MT"/>
              </a:rPr>
              <a:t>Dewi</a:t>
            </a:r>
            <a:endParaRPr sz="2200">
              <a:latin typeface="Arial MT"/>
              <a:cs typeface="Arial MT"/>
            </a:endParaRPr>
          </a:p>
        </p:txBody>
      </p:sp>
      <p:sp>
        <p:nvSpPr>
          <p:cNvPr id="3" name="object 3"/>
          <p:cNvSpPr txBox="1"/>
          <p:nvPr/>
        </p:nvSpPr>
        <p:spPr>
          <a:xfrm>
            <a:off x="16639823" y="9044813"/>
            <a:ext cx="302895" cy="360680"/>
          </a:xfrm>
          <a:prstGeom prst="rect">
            <a:avLst/>
          </a:prstGeom>
        </p:spPr>
        <p:txBody>
          <a:bodyPr vert="horz" wrap="square" lIns="0" tIns="12700" rIns="0" bIns="0" rtlCol="0">
            <a:spAutoFit/>
          </a:bodyPr>
          <a:lstStyle/>
          <a:p>
            <a:pPr marL="12700">
              <a:lnSpc>
                <a:spcPct val="100000"/>
              </a:lnSpc>
              <a:spcBef>
                <a:spcPts val="100"/>
              </a:spcBef>
            </a:pPr>
            <a:r>
              <a:rPr sz="2200" spc="-114" dirty="0">
                <a:solidFill>
                  <a:srgbClr val="040E0C"/>
                </a:solidFill>
                <a:latin typeface="Arial MT"/>
                <a:cs typeface="Arial MT"/>
              </a:rPr>
              <a:t>12</a:t>
            </a:r>
            <a:endParaRPr sz="2200">
              <a:latin typeface="Arial MT"/>
              <a:cs typeface="Arial MT"/>
            </a:endParaRPr>
          </a:p>
        </p:txBody>
      </p:sp>
      <p:sp>
        <p:nvSpPr>
          <p:cNvPr id="4" name="object 4"/>
          <p:cNvSpPr txBox="1">
            <a:spLocks noGrp="1"/>
          </p:cNvSpPr>
          <p:nvPr>
            <p:ph type="title"/>
          </p:nvPr>
        </p:nvSpPr>
        <p:spPr>
          <a:xfrm>
            <a:off x="914400" y="647700"/>
            <a:ext cx="15650845" cy="1397635"/>
          </a:xfrm>
          <a:prstGeom prst="rect">
            <a:avLst/>
          </a:prstGeom>
        </p:spPr>
        <p:txBody>
          <a:bodyPr vert="horz" wrap="square" lIns="0" tIns="12700" rIns="0" bIns="0" rtlCol="0">
            <a:spAutoFit/>
          </a:bodyPr>
          <a:lstStyle/>
          <a:p>
            <a:pPr marL="12700">
              <a:lnSpc>
                <a:spcPct val="100000"/>
              </a:lnSpc>
              <a:spcBef>
                <a:spcPts val="100"/>
              </a:spcBef>
            </a:pPr>
            <a:r>
              <a:rPr spc="-60" dirty="0">
                <a:solidFill>
                  <a:srgbClr val="FFFFFF"/>
                </a:solidFill>
                <a:sym typeface="+mn-ea"/>
              </a:rPr>
              <a:t>4.</a:t>
            </a:r>
            <a:r>
              <a:rPr lang="en-US" spc="-60" dirty="0">
                <a:solidFill>
                  <a:srgbClr val="FFFFFF"/>
                </a:solidFill>
                <a:sym typeface="+mn-ea"/>
              </a:rPr>
              <a:t>   METODE</a:t>
            </a:r>
            <a:r>
              <a:rPr spc="-190" dirty="0">
                <a:solidFill>
                  <a:srgbClr val="FFFFFF"/>
                </a:solidFill>
                <a:sym typeface="+mn-ea"/>
              </a:rPr>
              <a:t> </a:t>
            </a:r>
            <a:r>
              <a:rPr dirty="0">
                <a:solidFill>
                  <a:srgbClr val="FFFFFF"/>
                </a:solidFill>
                <a:sym typeface="+mn-ea"/>
              </a:rPr>
              <a:t>DAN</a:t>
            </a:r>
            <a:r>
              <a:rPr spc="-305" dirty="0">
                <a:solidFill>
                  <a:srgbClr val="FFFFFF"/>
                </a:solidFill>
                <a:sym typeface="+mn-ea"/>
              </a:rPr>
              <a:t> </a:t>
            </a:r>
            <a:r>
              <a:rPr lang="en-US" spc="-305" dirty="0">
                <a:solidFill>
                  <a:srgbClr val="FFFFFF"/>
                </a:solidFill>
                <a:sym typeface="+mn-ea"/>
              </a:rPr>
              <a:t>ORGANISASI </a:t>
            </a:r>
            <a:r>
              <a:rPr spc="-10" dirty="0">
                <a:solidFill>
                  <a:srgbClr val="FFFFFF"/>
                </a:solidFill>
                <a:sym typeface="+mn-ea"/>
              </a:rPr>
              <a:t>PELAKSANAAN</a:t>
            </a:r>
            <a:br>
              <a:rPr spc="-10" dirty="0">
                <a:solidFill>
                  <a:srgbClr val="FFFFFF"/>
                </a:solidFill>
              </a:rPr>
            </a:br>
            <a:r>
              <a:rPr lang="en-US" b="0" spc="235" dirty="0">
                <a:solidFill>
                  <a:srgbClr val="E96A24"/>
                </a:solidFill>
                <a:latin typeface="Arial MT"/>
                <a:cs typeface="Arial MT"/>
                <a:sym typeface="+mn-ea"/>
              </a:rPr>
              <a:t>      </a:t>
            </a:r>
            <a:r>
              <a:rPr lang="en-US" sz="2800" spc="235" dirty="0">
                <a:solidFill>
                  <a:srgbClr val="E96A24"/>
                </a:solidFill>
                <a:latin typeface="Arial MT"/>
                <a:cs typeface="Arial MT"/>
                <a:sym typeface="+mn-ea"/>
              </a:rPr>
              <a:t>Organisasi </a:t>
            </a:r>
            <a:r>
              <a:rPr sz="2800" spc="95" dirty="0">
                <a:solidFill>
                  <a:srgbClr val="E96A24"/>
                </a:solidFill>
                <a:latin typeface="Arial MT"/>
                <a:cs typeface="Arial MT"/>
                <a:sym typeface="+mn-ea"/>
              </a:rPr>
              <a:t>Pelaksanaan</a:t>
            </a:r>
            <a:r>
              <a:rPr lang="en-US" sz="2800" spc="95" dirty="0">
                <a:solidFill>
                  <a:srgbClr val="E96A24"/>
                </a:solidFill>
                <a:latin typeface="Arial MT"/>
                <a:cs typeface="Arial MT"/>
                <a:sym typeface="+mn-ea"/>
              </a:rPr>
              <a:t> </a:t>
            </a:r>
            <a:endParaRPr sz="2800" spc="-140" dirty="0">
              <a:solidFill>
                <a:srgbClr val="FFFFFF"/>
              </a:solidFill>
            </a:endParaRPr>
          </a:p>
        </p:txBody>
      </p:sp>
      <p:grpSp>
        <p:nvGrpSpPr>
          <p:cNvPr id="5" name="object 5"/>
          <p:cNvGrpSpPr/>
          <p:nvPr/>
        </p:nvGrpSpPr>
        <p:grpSpPr>
          <a:xfrm>
            <a:off x="697862" y="3016333"/>
            <a:ext cx="8193405" cy="4882515"/>
            <a:chOff x="697862" y="3016333"/>
            <a:chExt cx="8193405" cy="4882515"/>
          </a:xfrm>
        </p:grpSpPr>
        <p:sp>
          <p:nvSpPr>
            <p:cNvPr id="6" name="object 6"/>
            <p:cNvSpPr/>
            <p:nvPr/>
          </p:nvSpPr>
          <p:spPr>
            <a:xfrm>
              <a:off x="697862" y="3016333"/>
              <a:ext cx="8193405" cy="4882515"/>
            </a:xfrm>
            <a:custGeom>
              <a:avLst/>
              <a:gdLst/>
              <a:ahLst/>
              <a:cxnLst/>
              <a:rect l="l" t="t" r="r" b="b"/>
              <a:pathLst>
                <a:path w="8193405" h="4882515">
                  <a:moveTo>
                    <a:pt x="7707256" y="4882275"/>
                  </a:moveTo>
                  <a:lnTo>
                    <a:pt x="485774" y="4882275"/>
                  </a:lnTo>
                  <a:lnTo>
                    <a:pt x="437762" y="4879898"/>
                  </a:lnTo>
                  <a:lnTo>
                    <a:pt x="390562" y="4872855"/>
                  </a:lnTo>
                  <a:lnTo>
                    <a:pt x="344494" y="4861277"/>
                  </a:lnTo>
                  <a:lnTo>
                    <a:pt x="299876" y="4845298"/>
                  </a:lnTo>
                  <a:lnTo>
                    <a:pt x="257028" y="4825048"/>
                  </a:lnTo>
                  <a:lnTo>
                    <a:pt x="216266" y="4800659"/>
                  </a:lnTo>
                  <a:lnTo>
                    <a:pt x="177911" y="4772264"/>
                  </a:lnTo>
                  <a:lnTo>
                    <a:pt x="142280" y="4739995"/>
                  </a:lnTo>
                  <a:lnTo>
                    <a:pt x="110010" y="4704364"/>
                  </a:lnTo>
                  <a:lnTo>
                    <a:pt x="81615" y="4666008"/>
                  </a:lnTo>
                  <a:lnTo>
                    <a:pt x="57227" y="4625247"/>
                  </a:lnTo>
                  <a:lnTo>
                    <a:pt x="36977" y="4582398"/>
                  </a:lnTo>
                  <a:lnTo>
                    <a:pt x="20997" y="4537780"/>
                  </a:lnTo>
                  <a:lnTo>
                    <a:pt x="9420" y="4491712"/>
                  </a:lnTo>
                  <a:lnTo>
                    <a:pt x="2377" y="4444513"/>
                  </a:lnTo>
                  <a:lnTo>
                    <a:pt x="0" y="4396500"/>
                  </a:lnTo>
                  <a:lnTo>
                    <a:pt x="0" y="485774"/>
                  </a:lnTo>
                  <a:lnTo>
                    <a:pt x="2377" y="437761"/>
                  </a:lnTo>
                  <a:lnTo>
                    <a:pt x="9420" y="390562"/>
                  </a:lnTo>
                  <a:lnTo>
                    <a:pt x="20997" y="344494"/>
                  </a:lnTo>
                  <a:lnTo>
                    <a:pt x="36977" y="299876"/>
                  </a:lnTo>
                  <a:lnTo>
                    <a:pt x="57227" y="257028"/>
                  </a:lnTo>
                  <a:lnTo>
                    <a:pt x="81615" y="216266"/>
                  </a:lnTo>
                  <a:lnTo>
                    <a:pt x="110010" y="177911"/>
                  </a:lnTo>
                  <a:lnTo>
                    <a:pt x="142280" y="142280"/>
                  </a:lnTo>
                  <a:lnTo>
                    <a:pt x="177911" y="110010"/>
                  </a:lnTo>
                  <a:lnTo>
                    <a:pt x="216266" y="81615"/>
                  </a:lnTo>
                  <a:lnTo>
                    <a:pt x="257028" y="57227"/>
                  </a:lnTo>
                  <a:lnTo>
                    <a:pt x="299876" y="36977"/>
                  </a:lnTo>
                  <a:lnTo>
                    <a:pt x="344494" y="20997"/>
                  </a:lnTo>
                  <a:lnTo>
                    <a:pt x="390562" y="9420"/>
                  </a:lnTo>
                  <a:lnTo>
                    <a:pt x="437762" y="2377"/>
                  </a:lnTo>
                  <a:lnTo>
                    <a:pt x="485774" y="0"/>
                  </a:lnTo>
                  <a:lnTo>
                    <a:pt x="7707256" y="0"/>
                  </a:lnTo>
                  <a:lnTo>
                    <a:pt x="7755269" y="2377"/>
                  </a:lnTo>
                  <a:lnTo>
                    <a:pt x="7802469" y="9420"/>
                  </a:lnTo>
                  <a:lnTo>
                    <a:pt x="7848537" y="20997"/>
                  </a:lnTo>
                  <a:lnTo>
                    <a:pt x="7893154" y="36977"/>
                  </a:lnTo>
                  <a:lnTo>
                    <a:pt x="7936003" y="57227"/>
                  </a:lnTo>
                  <a:lnTo>
                    <a:pt x="7976764" y="81615"/>
                  </a:lnTo>
                  <a:lnTo>
                    <a:pt x="8015120" y="110010"/>
                  </a:lnTo>
                  <a:lnTo>
                    <a:pt x="8050751" y="142280"/>
                  </a:lnTo>
                  <a:lnTo>
                    <a:pt x="8083020" y="177911"/>
                  </a:lnTo>
                  <a:lnTo>
                    <a:pt x="8111415" y="216266"/>
                  </a:lnTo>
                  <a:lnTo>
                    <a:pt x="8135803" y="257028"/>
                  </a:lnTo>
                  <a:lnTo>
                    <a:pt x="8156053" y="299876"/>
                  </a:lnTo>
                  <a:lnTo>
                    <a:pt x="8172033" y="344494"/>
                  </a:lnTo>
                  <a:lnTo>
                    <a:pt x="8183610" y="390562"/>
                  </a:lnTo>
                  <a:lnTo>
                    <a:pt x="8190654" y="437761"/>
                  </a:lnTo>
                  <a:lnTo>
                    <a:pt x="8193031" y="485774"/>
                  </a:lnTo>
                  <a:lnTo>
                    <a:pt x="8193031" y="4396500"/>
                  </a:lnTo>
                  <a:lnTo>
                    <a:pt x="8190654" y="4444513"/>
                  </a:lnTo>
                  <a:lnTo>
                    <a:pt x="8183610" y="4491712"/>
                  </a:lnTo>
                  <a:lnTo>
                    <a:pt x="8172033" y="4537780"/>
                  </a:lnTo>
                  <a:lnTo>
                    <a:pt x="8156053" y="4582398"/>
                  </a:lnTo>
                  <a:lnTo>
                    <a:pt x="8135803" y="4625247"/>
                  </a:lnTo>
                  <a:lnTo>
                    <a:pt x="8111415" y="4666008"/>
                  </a:lnTo>
                  <a:lnTo>
                    <a:pt x="8083020" y="4704364"/>
                  </a:lnTo>
                  <a:lnTo>
                    <a:pt x="8050751" y="4739995"/>
                  </a:lnTo>
                  <a:lnTo>
                    <a:pt x="8015120" y="4772264"/>
                  </a:lnTo>
                  <a:lnTo>
                    <a:pt x="7976764" y="4800659"/>
                  </a:lnTo>
                  <a:lnTo>
                    <a:pt x="7936003" y="4825048"/>
                  </a:lnTo>
                  <a:lnTo>
                    <a:pt x="7893154" y="4845298"/>
                  </a:lnTo>
                  <a:lnTo>
                    <a:pt x="7848537" y="4861277"/>
                  </a:lnTo>
                  <a:lnTo>
                    <a:pt x="7802469" y="4872855"/>
                  </a:lnTo>
                  <a:lnTo>
                    <a:pt x="7755269" y="4879898"/>
                  </a:lnTo>
                  <a:lnTo>
                    <a:pt x="7707256" y="4882275"/>
                  </a:lnTo>
                  <a:close/>
                </a:path>
              </a:pathLst>
            </a:custGeom>
            <a:solidFill>
              <a:srgbClr val="FFFFFF"/>
            </a:solidFill>
          </p:spPr>
          <p:txBody>
            <a:bodyPr wrap="square" lIns="0" tIns="0" rIns="0" bIns="0" rtlCol="0"/>
            <a:lstStyle/>
            <a:p/>
          </p:txBody>
        </p:sp>
        <p:sp>
          <p:nvSpPr>
            <p:cNvPr id="7" name="object 7"/>
            <p:cNvSpPr/>
            <p:nvPr/>
          </p:nvSpPr>
          <p:spPr>
            <a:xfrm>
              <a:off x="697862" y="3016333"/>
              <a:ext cx="8191500" cy="1080770"/>
            </a:xfrm>
            <a:custGeom>
              <a:avLst/>
              <a:gdLst/>
              <a:ahLst/>
              <a:cxnLst/>
              <a:rect l="l" t="t" r="r" b="b"/>
              <a:pathLst>
                <a:path w="8191500" h="1080770">
                  <a:moveTo>
                    <a:pt x="7707256" y="1080326"/>
                  </a:moveTo>
                  <a:lnTo>
                    <a:pt x="485774" y="1080326"/>
                  </a:lnTo>
                  <a:lnTo>
                    <a:pt x="437762" y="1077949"/>
                  </a:lnTo>
                  <a:lnTo>
                    <a:pt x="390562" y="1070906"/>
                  </a:lnTo>
                  <a:lnTo>
                    <a:pt x="344494" y="1059329"/>
                  </a:lnTo>
                  <a:lnTo>
                    <a:pt x="299876" y="1043349"/>
                  </a:lnTo>
                  <a:lnTo>
                    <a:pt x="257028" y="1023099"/>
                  </a:lnTo>
                  <a:lnTo>
                    <a:pt x="216266" y="998710"/>
                  </a:lnTo>
                  <a:lnTo>
                    <a:pt x="177911" y="970315"/>
                  </a:lnTo>
                  <a:lnTo>
                    <a:pt x="142280" y="938046"/>
                  </a:lnTo>
                  <a:lnTo>
                    <a:pt x="110010" y="902415"/>
                  </a:lnTo>
                  <a:lnTo>
                    <a:pt x="81615" y="864059"/>
                  </a:lnTo>
                  <a:lnTo>
                    <a:pt x="57227" y="823298"/>
                  </a:lnTo>
                  <a:lnTo>
                    <a:pt x="36977" y="780449"/>
                  </a:lnTo>
                  <a:lnTo>
                    <a:pt x="20997" y="735832"/>
                  </a:lnTo>
                  <a:lnTo>
                    <a:pt x="9420" y="689764"/>
                  </a:lnTo>
                  <a:lnTo>
                    <a:pt x="2377" y="642564"/>
                  </a:lnTo>
                  <a:lnTo>
                    <a:pt x="0" y="594551"/>
                  </a:lnTo>
                  <a:lnTo>
                    <a:pt x="0" y="485774"/>
                  </a:lnTo>
                  <a:lnTo>
                    <a:pt x="2377" y="437762"/>
                  </a:lnTo>
                  <a:lnTo>
                    <a:pt x="9420" y="390562"/>
                  </a:lnTo>
                  <a:lnTo>
                    <a:pt x="20997" y="344494"/>
                  </a:lnTo>
                  <a:lnTo>
                    <a:pt x="36977" y="299876"/>
                  </a:lnTo>
                  <a:lnTo>
                    <a:pt x="57227" y="257028"/>
                  </a:lnTo>
                  <a:lnTo>
                    <a:pt x="81615" y="216266"/>
                  </a:lnTo>
                  <a:lnTo>
                    <a:pt x="110010" y="177911"/>
                  </a:lnTo>
                  <a:lnTo>
                    <a:pt x="142280" y="142280"/>
                  </a:lnTo>
                  <a:lnTo>
                    <a:pt x="177911" y="110010"/>
                  </a:lnTo>
                  <a:lnTo>
                    <a:pt x="216266" y="81616"/>
                  </a:lnTo>
                  <a:lnTo>
                    <a:pt x="257028" y="57227"/>
                  </a:lnTo>
                  <a:lnTo>
                    <a:pt x="299876" y="36977"/>
                  </a:lnTo>
                  <a:lnTo>
                    <a:pt x="344494" y="20997"/>
                  </a:lnTo>
                  <a:lnTo>
                    <a:pt x="390562" y="9420"/>
                  </a:lnTo>
                  <a:lnTo>
                    <a:pt x="437762" y="2377"/>
                  </a:lnTo>
                  <a:lnTo>
                    <a:pt x="485774" y="0"/>
                  </a:lnTo>
                  <a:lnTo>
                    <a:pt x="7707256" y="0"/>
                  </a:lnTo>
                  <a:lnTo>
                    <a:pt x="7755269" y="2377"/>
                  </a:lnTo>
                  <a:lnTo>
                    <a:pt x="7802469" y="9420"/>
                  </a:lnTo>
                  <a:lnTo>
                    <a:pt x="7848537" y="20997"/>
                  </a:lnTo>
                  <a:lnTo>
                    <a:pt x="7893154" y="36977"/>
                  </a:lnTo>
                  <a:lnTo>
                    <a:pt x="7936003" y="57227"/>
                  </a:lnTo>
                  <a:lnTo>
                    <a:pt x="7976764" y="81616"/>
                  </a:lnTo>
                  <a:lnTo>
                    <a:pt x="8015120" y="110010"/>
                  </a:lnTo>
                  <a:lnTo>
                    <a:pt x="8050751" y="142280"/>
                  </a:lnTo>
                  <a:lnTo>
                    <a:pt x="8083020" y="177911"/>
                  </a:lnTo>
                  <a:lnTo>
                    <a:pt x="8111415" y="216266"/>
                  </a:lnTo>
                  <a:lnTo>
                    <a:pt x="8135804" y="257028"/>
                  </a:lnTo>
                  <a:lnTo>
                    <a:pt x="8156054" y="299876"/>
                  </a:lnTo>
                  <a:lnTo>
                    <a:pt x="8172033" y="344494"/>
                  </a:lnTo>
                  <a:lnTo>
                    <a:pt x="8183611" y="390562"/>
                  </a:lnTo>
                  <a:lnTo>
                    <a:pt x="8190654" y="437762"/>
                  </a:lnTo>
                  <a:lnTo>
                    <a:pt x="8191069" y="446150"/>
                  </a:lnTo>
                  <a:lnTo>
                    <a:pt x="8191069" y="634176"/>
                  </a:lnTo>
                  <a:lnTo>
                    <a:pt x="8183611" y="689764"/>
                  </a:lnTo>
                  <a:lnTo>
                    <a:pt x="8172033" y="735832"/>
                  </a:lnTo>
                  <a:lnTo>
                    <a:pt x="8156054" y="780449"/>
                  </a:lnTo>
                  <a:lnTo>
                    <a:pt x="8135804" y="823298"/>
                  </a:lnTo>
                  <a:lnTo>
                    <a:pt x="8111415" y="864059"/>
                  </a:lnTo>
                  <a:lnTo>
                    <a:pt x="8083020" y="902415"/>
                  </a:lnTo>
                  <a:lnTo>
                    <a:pt x="8050751" y="938046"/>
                  </a:lnTo>
                  <a:lnTo>
                    <a:pt x="8015120" y="970315"/>
                  </a:lnTo>
                  <a:lnTo>
                    <a:pt x="7976764" y="998710"/>
                  </a:lnTo>
                  <a:lnTo>
                    <a:pt x="7936003" y="1023099"/>
                  </a:lnTo>
                  <a:lnTo>
                    <a:pt x="7893154" y="1043349"/>
                  </a:lnTo>
                  <a:lnTo>
                    <a:pt x="7848537" y="1059329"/>
                  </a:lnTo>
                  <a:lnTo>
                    <a:pt x="7802469" y="1070906"/>
                  </a:lnTo>
                  <a:lnTo>
                    <a:pt x="7755269" y="1077949"/>
                  </a:lnTo>
                  <a:lnTo>
                    <a:pt x="7707256" y="1080326"/>
                  </a:lnTo>
                  <a:close/>
                </a:path>
              </a:pathLst>
            </a:custGeom>
            <a:solidFill>
              <a:srgbClr val="E96A24"/>
            </a:solidFill>
          </p:spPr>
          <p:txBody>
            <a:bodyPr wrap="square" lIns="0" tIns="0" rIns="0" bIns="0" rtlCol="0"/>
            <a:lstStyle/>
            <a:p/>
          </p:txBody>
        </p:sp>
      </p:grpSp>
      <p:grpSp>
        <p:nvGrpSpPr>
          <p:cNvPr id="8" name="object 8"/>
          <p:cNvGrpSpPr/>
          <p:nvPr/>
        </p:nvGrpSpPr>
        <p:grpSpPr>
          <a:xfrm>
            <a:off x="9220200" y="3086100"/>
            <a:ext cx="8195310" cy="6146165"/>
            <a:chOff x="9397104" y="3016333"/>
            <a:chExt cx="8193405" cy="4882515"/>
          </a:xfrm>
        </p:grpSpPr>
        <p:sp>
          <p:nvSpPr>
            <p:cNvPr id="9" name="object 9"/>
            <p:cNvSpPr/>
            <p:nvPr/>
          </p:nvSpPr>
          <p:spPr>
            <a:xfrm>
              <a:off x="9397105" y="3016333"/>
              <a:ext cx="8193405" cy="4882515"/>
            </a:xfrm>
            <a:custGeom>
              <a:avLst/>
              <a:gdLst/>
              <a:ahLst/>
              <a:cxnLst/>
              <a:rect l="l" t="t" r="r" b="b"/>
              <a:pathLst>
                <a:path w="8193405" h="4882515">
                  <a:moveTo>
                    <a:pt x="7707255" y="4882275"/>
                  </a:moveTo>
                  <a:lnTo>
                    <a:pt x="485774" y="4882275"/>
                  </a:lnTo>
                  <a:lnTo>
                    <a:pt x="437762" y="4879898"/>
                  </a:lnTo>
                  <a:lnTo>
                    <a:pt x="390562" y="4872855"/>
                  </a:lnTo>
                  <a:lnTo>
                    <a:pt x="344494" y="4861277"/>
                  </a:lnTo>
                  <a:lnTo>
                    <a:pt x="299876" y="4845298"/>
                  </a:lnTo>
                  <a:lnTo>
                    <a:pt x="257028" y="4825048"/>
                  </a:lnTo>
                  <a:lnTo>
                    <a:pt x="216266" y="4800659"/>
                  </a:lnTo>
                  <a:lnTo>
                    <a:pt x="177911" y="4772264"/>
                  </a:lnTo>
                  <a:lnTo>
                    <a:pt x="142280" y="4739995"/>
                  </a:lnTo>
                  <a:lnTo>
                    <a:pt x="110010" y="4704364"/>
                  </a:lnTo>
                  <a:lnTo>
                    <a:pt x="81616" y="4666008"/>
                  </a:lnTo>
                  <a:lnTo>
                    <a:pt x="57227" y="4625247"/>
                  </a:lnTo>
                  <a:lnTo>
                    <a:pt x="36977" y="4582398"/>
                  </a:lnTo>
                  <a:lnTo>
                    <a:pt x="20997" y="4537780"/>
                  </a:lnTo>
                  <a:lnTo>
                    <a:pt x="9420" y="4491712"/>
                  </a:lnTo>
                  <a:lnTo>
                    <a:pt x="2377" y="4444513"/>
                  </a:lnTo>
                  <a:lnTo>
                    <a:pt x="0" y="4396500"/>
                  </a:lnTo>
                  <a:lnTo>
                    <a:pt x="0" y="485774"/>
                  </a:lnTo>
                  <a:lnTo>
                    <a:pt x="2377" y="437761"/>
                  </a:lnTo>
                  <a:lnTo>
                    <a:pt x="9420" y="390562"/>
                  </a:lnTo>
                  <a:lnTo>
                    <a:pt x="20997" y="344494"/>
                  </a:lnTo>
                  <a:lnTo>
                    <a:pt x="36977" y="299876"/>
                  </a:lnTo>
                  <a:lnTo>
                    <a:pt x="57227" y="257028"/>
                  </a:lnTo>
                  <a:lnTo>
                    <a:pt x="81616" y="216266"/>
                  </a:lnTo>
                  <a:lnTo>
                    <a:pt x="110010" y="177911"/>
                  </a:lnTo>
                  <a:lnTo>
                    <a:pt x="142280" y="142280"/>
                  </a:lnTo>
                  <a:lnTo>
                    <a:pt x="177911" y="110010"/>
                  </a:lnTo>
                  <a:lnTo>
                    <a:pt x="216266" y="81615"/>
                  </a:lnTo>
                  <a:lnTo>
                    <a:pt x="257028" y="57227"/>
                  </a:lnTo>
                  <a:lnTo>
                    <a:pt x="299876" y="36977"/>
                  </a:lnTo>
                  <a:lnTo>
                    <a:pt x="344494" y="20997"/>
                  </a:lnTo>
                  <a:lnTo>
                    <a:pt x="390562" y="9420"/>
                  </a:lnTo>
                  <a:lnTo>
                    <a:pt x="437762" y="2377"/>
                  </a:lnTo>
                  <a:lnTo>
                    <a:pt x="485774" y="0"/>
                  </a:lnTo>
                  <a:lnTo>
                    <a:pt x="7707255" y="0"/>
                  </a:lnTo>
                  <a:lnTo>
                    <a:pt x="7755268" y="2377"/>
                  </a:lnTo>
                  <a:lnTo>
                    <a:pt x="7802468" y="9420"/>
                  </a:lnTo>
                  <a:lnTo>
                    <a:pt x="7848536" y="20997"/>
                  </a:lnTo>
                  <a:lnTo>
                    <a:pt x="7893154" y="36977"/>
                  </a:lnTo>
                  <a:lnTo>
                    <a:pt x="7936002" y="57227"/>
                  </a:lnTo>
                  <a:lnTo>
                    <a:pt x="7976763" y="81615"/>
                  </a:lnTo>
                  <a:lnTo>
                    <a:pt x="8015119" y="110010"/>
                  </a:lnTo>
                  <a:lnTo>
                    <a:pt x="8050750" y="142280"/>
                  </a:lnTo>
                  <a:lnTo>
                    <a:pt x="8083019" y="177911"/>
                  </a:lnTo>
                  <a:lnTo>
                    <a:pt x="8111414" y="216266"/>
                  </a:lnTo>
                  <a:lnTo>
                    <a:pt x="8135803" y="257028"/>
                  </a:lnTo>
                  <a:lnTo>
                    <a:pt x="8156053" y="299876"/>
                  </a:lnTo>
                  <a:lnTo>
                    <a:pt x="8172033" y="344494"/>
                  </a:lnTo>
                  <a:lnTo>
                    <a:pt x="8183611" y="390562"/>
                  </a:lnTo>
                  <a:lnTo>
                    <a:pt x="8190654" y="437761"/>
                  </a:lnTo>
                  <a:lnTo>
                    <a:pt x="8193031" y="485774"/>
                  </a:lnTo>
                  <a:lnTo>
                    <a:pt x="8193031" y="4396500"/>
                  </a:lnTo>
                  <a:lnTo>
                    <a:pt x="8190654" y="4444513"/>
                  </a:lnTo>
                  <a:lnTo>
                    <a:pt x="8183611" y="4491712"/>
                  </a:lnTo>
                  <a:lnTo>
                    <a:pt x="8172033" y="4537780"/>
                  </a:lnTo>
                  <a:lnTo>
                    <a:pt x="8156053" y="4582398"/>
                  </a:lnTo>
                  <a:lnTo>
                    <a:pt x="8135803" y="4625247"/>
                  </a:lnTo>
                  <a:lnTo>
                    <a:pt x="8111414" y="4666008"/>
                  </a:lnTo>
                  <a:lnTo>
                    <a:pt x="8083019" y="4704364"/>
                  </a:lnTo>
                  <a:lnTo>
                    <a:pt x="8050750" y="4739995"/>
                  </a:lnTo>
                  <a:lnTo>
                    <a:pt x="8015119" y="4772264"/>
                  </a:lnTo>
                  <a:lnTo>
                    <a:pt x="7976763" y="4800659"/>
                  </a:lnTo>
                  <a:lnTo>
                    <a:pt x="7936002" y="4825048"/>
                  </a:lnTo>
                  <a:lnTo>
                    <a:pt x="7893154" y="4845298"/>
                  </a:lnTo>
                  <a:lnTo>
                    <a:pt x="7848536" y="4861277"/>
                  </a:lnTo>
                  <a:lnTo>
                    <a:pt x="7802468" y="4872855"/>
                  </a:lnTo>
                  <a:lnTo>
                    <a:pt x="7755268" y="4879898"/>
                  </a:lnTo>
                  <a:lnTo>
                    <a:pt x="7707255" y="4882275"/>
                  </a:lnTo>
                  <a:close/>
                </a:path>
              </a:pathLst>
            </a:custGeom>
            <a:solidFill>
              <a:srgbClr val="FFFFFF"/>
            </a:solidFill>
          </p:spPr>
          <p:txBody>
            <a:bodyPr wrap="square" lIns="0" tIns="0" rIns="0" bIns="0" rtlCol="0"/>
            <a:lstStyle/>
            <a:p/>
          </p:txBody>
        </p:sp>
        <p:sp>
          <p:nvSpPr>
            <p:cNvPr id="10" name="object 10"/>
            <p:cNvSpPr/>
            <p:nvPr/>
          </p:nvSpPr>
          <p:spPr>
            <a:xfrm>
              <a:off x="9397104" y="3016333"/>
              <a:ext cx="8191500" cy="1080770"/>
            </a:xfrm>
            <a:custGeom>
              <a:avLst/>
              <a:gdLst/>
              <a:ahLst/>
              <a:cxnLst/>
              <a:rect l="l" t="t" r="r" b="b"/>
              <a:pathLst>
                <a:path w="8191500" h="1080770">
                  <a:moveTo>
                    <a:pt x="7707256" y="1080326"/>
                  </a:moveTo>
                  <a:lnTo>
                    <a:pt x="485775" y="1080326"/>
                  </a:lnTo>
                  <a:lnTo>
                    <a:pt x="437762" y="1077949"/>
                  </a:lnTo>
                  <a:lnTo>
                    <a:pt x="390562" y="1070906"/>
                  </a:lnTo>
                  <a:lnTo>
                    <a:pt x="344494" y="1059329"/>
                  </a:lnTo>
                  <a:lnTo>
                    <a:pt x="299877" y="1043349"/>
                  </a:lnTo>
                  <a:lnTo>
                    <a:pt x="257028" y="1023099"/>
                  </a:lnTo>
                  <a:lnTo>
                    <a:pt x="216266" y="998710"/>
                  </a:lnTo>
                  <a:lnTo>
                    <a:pt x="177911" y="970315"/>
                  </a:lnTo>
                  <a:lnTo>
                    <a:pt x="142280" y="938046"/>
                  </a:lnTo>
                  <a:lnTo>
                    <a:pt x="110011" y="902415"/>
                  </a:lnTo>
                  <a:lnTo>
                    <a:pt x="81616" y="864059"/>
                  </a:lnTo>
                  <a:lnTo>
                    <a:pt x="57227" y="823298"/>
                  </a:lnTo>
                  <a:lnTo>
                    <a:pt x="36977" y="780449"/>
                  </a:lnTo>
                  <a:lnTo>
                    <a:pt x="20997" y="735832"/>
                  </a:lnTo>
                  <a:lnTo>
                    <a:pt x="9420" y="689764"/>
                  </a:lnTo>
                  <a:lnTo>
                    <a:pt x="2377" y="642564"/>
                  </a:lnTo>
                  <a:lnTo>
                    <a:pt x="0" y="594551"/>
                  </a:lnTo>
                  <a:lnTo>
                    <a:pt x="0" y="485774"/>
                  </a:lnTo>
                  <a:lnTo>
                    <a:pt x="2377" y="437762"/>
                  </a:lnTo>
                  <a:lnTo>
                    <a:pt x="9420" y="390562"/>
                  </a:lnTo>
                  <a:lnTo>
                    <a:pt x="20997" y="344494"/>
                  </a:lnTo>
                  <a:lnTo>
                    <a:pt x="36977" y="299876"/>
                  </a:lnTo>
                  <a:lnTo>
                    <a:pt x="57227" y="257028"/>
                  </a:lnTo>
                  <a:lnTo>
                    <a:pt x="81616" y="216266"/>
                  </a:lnTo>
                  <a:lnTo>
                    <a:pt x="110011" y="177911"/>
                  </a:lnTo>
                  <a:lnTo>
                    <a:pt x="142280" y="142280"/>
                  </a:lnTo>
                  <a:lnTo>
                    <a:pt x="177911" y="110010"/>
                  </a:lnTo>
                  <a:lnTo>
                    <a:pt x="216266" y="81616"/>
                  </a:lnTo>
                  <a:lnTo>
                    <a:pt x="257028" y="57227"/>
                  </a:lnTo>
                  <a:lnTo>
                    <a:pt x="299877" y="36977"/>
                  </a:lnTo>
                  <a:lnTo>
                    <a:pt x="344494" y="20997"/>
                  </a:lnTo>
                  <a:lnTo>
                    <a:pt x="390562" y="9420"/>
                  </a:lnTo>
                  <a:lnTo>
                    <a:pt x="437762" y="2377"/>
                  </a:lnTo>
                  <a:lnTo>
                    <a:pt x="485775" y="0"/>
                  </a:lnTo>
                  <a:lnTo>
                    <a:pt x="7707256" y="0"/>
                  </a:lnTo>
                  <a:lnTo>
                    <a:pt x="7755269" y="2377"/>
                  </a:lnTo>
                  <a:lnTo>
                    <a:pt x="7802469" y="9420"/>
                  </a:lnTo>
                  <a:lnTo>
                    <a:pt x="7848537" y="20997"/>
                  </a:lnTo>
                  <a:lnTo>
                    <a:pt x="7893154" y="36977"/>
                  </a:lnTo>
                  <a:lnTo>
                    <a:pt x="7936002" y="57227"/>
                  </a:lnTo>
                  <a:lnTo>
                    <a:pt x="7976764" y="81616"/>
                  </a:lnTo>
                  <a:lnTo>
                    <a:pt x="8015119" y="110010"/>
                  </a:lnTo>
                  <a:lnTo>
                    <a:pt x="8050750" y="142280"/>
                  </a:lnTo>
                  <a:lnTo>
                    <a:pt x="8083020" y="177911"/>
                  </a:lnTo>
                  <a:lnTo>
                    <a:pt x="8111415" y="216266"/>
                  </a:lnTo>
                  <a:lnTo>
                    <a:pt x="8135803" y="257028"/>
                  </a:lnTo>
                  <a:lnTo>
                    <a:pt x="8156053" y="299876"/>
                  </a:lnTo>
                  <a:lnTo>
                    <a:pt x="8172033" y="344494"/>
                  </a:lnTo>
                  <a:lnTo>
                    <a:pt x="8183611" y="390562"/>
                  </a:lnTo>
                  <a:lnTo>
                    <a:pt x="8190654" y="437762"/>
                  </a:lnTo>
                  <a:lnTo>
                    <a:pt x="8191069" y="446141"/>
                  </a:lnTo>
                  <a:lnTo>
                    <a:pt x="8191069" y="634185"/>
                  </a:lnTo>
                  <a:lnTo>
                    <a:pt x="8183611" y="689764"/>
                  </a:lnTo>
                  <a:lnTo>
                    <a:pt x="8172033" y="735832"/>
                  </a:lnTo>
                  <a:lnTo>
                    <a:pt x="8156053" y="780449"/>
                  </a:lnTo>
                  <a:lnTo>
                    <a:pt x="8135803" y="823298"/>
                  </a:lnTo>
                  <a:lnTo>
                    <a:pt x="8111415" y="864059"/>
                  </a:lnTo>
                  <a:lnTo>
                    <a:pt x="8083020" y="902415"/>
                  </a:lnTo>
                  <a:lnTo>
                    <a:pt x="8050750" y="938046"/>
                  </a:lnTo>
                  <a:lnTo>
                    <a:pt x="8015119" y="970315"/>
                  </a:lnTo>
                  <a:lnTo>
                    <a:pt x="7976764" y="998710"/>
                  </a:lnTo>
                  <a:lnTo>
                    <a:pt x="7936002" y="1023099"/>
                  </a:lnTo>
                  <a:lnTo>
                    <a:pt x="7893154" y="1043349"/>
                  </a:lnTo>
                  <a:lnTo>
                    <a:pt x="7848537" y="1059329"/>
                  </a:lnTo>
                  <a:lnTo>
                    <a:pt x="7802469" y="1070906"/>
                  </a:lnTo>
                  <a:lnTo>
                    <a:pt x="7755269" y="1077949"/>
                  </a:lnTo>
                  <a:lnTo>
                    <a:pt x="7707256" y="1080326"/>
                  </a:lnTo>
                  <a:close/>
                </a:path>
              </a:pathLst>
            </a:custGeom>
            <a:solidFill>
              <a:srgbClr val="E96A24"/>
            </a:solidFill>
          </p:spPr>
          <p:txBody>
            <a:bodyPr wrap="square" lIns="0" tIns="0" rIns="0" bIns="0" rtlCol="0"/>
            <a:lstStyle/>
            <a:p/>
          </p:txBody>
        </p:sp>
      </p:grpSp>
      <p:sp>
        <p:nvSpPr>
          <p:cNvPr id="11" name="object 11"/>
          <p:cNvSpPr txBox="1"/>
          <p:nvPr/>
        </p:nvSpPr>
        <p:spPr>
          <a:xfrm>
            <a:off x="920750" y="3314700"/>
            <a:ext cx="7787640" cy="4677410"/>
          </a:xfrm>
          <a:prstGeom prst="rect">
            <a:avLst/>
          </a:prstGeom>
        </p:spPr>
        <p:txBody>
          <a:bodyPr vert="horz" wrap="square" lIns="0" tIns="12700" rIns="0" bIns="0" rtlCol="0">
            <a:noAutofit/>
          </a:bodyPr>
          <a:lstStyle/>
          <a:p>
            <a:pPr marL="12700">
              <a:lnSpc>
                <a:spcPct val="100000"/>
              </a:lnSpc>
              <a:spcBef>
                <a:spcPts val="100"/>
              </a:spcBef>
            </a:pPr>
            <a:r>
              <a:rPr sz="2800" b="1" dirty="0">
                <a:solidFill>
                  <a:srgbClr val="E96A24"/>
                </a:solidFill>
                <a:latin typeface="Arial" panose="020B0604020202020204"/>
                <a:cs typeface="Arial" panose="020B0604020202020204"/>
              </a:rPr>
              <a:t>I</a:t>
            </a:r>
            <a:r>
              <a:rPr sz="4000" b="1" dirty="0">
                <a:solidFill>
                  <a:schemeClr val="bg1"/>
                </a:solidFill>
                <a:latin typeface="Calibri" panose="020F0502020204030204" charset="0"/>
                <a:cs typeface="Arial" panose="020B0604020202020204"/>
              </a:rPr>
              <a:t>①</a:t>
            </a:r>
            <a:r>
              <a:rPr lang="en-US" altLang="en-US" sz="4000" b="1" dirty="0">
                <a:solidFill>
                  <a:schemeClr val="bg1"/>
                </a:solidFill>
                <a:latin typeface="Calibri" panose="020F0502020204030204" charset="0"/>
                <a:cs typeface="Arial" panose="020B0604020202020204"/>
              </a:rPr>
              <a:t>     </a:t>
            </a:r>
            <a:r>
              <a:rPr lang="en-US" altLang="en-US" sz="2800" b="1" dirty="0">
                <a:solidFill>
                  <a:schemeClr val="bg1"/>
                </a:solidFill>
                <a:latin typeface="Calibri" panose="020F0502020204030204" charset="0"/>
                <a:cs typeface="Arial" panose="020B0604020202020204"/>
              </a:rPr>
              <a:t> </a:t>
            </a:r>
            <a:r>
              <a:rPr lang="en-US" altLang="en-US" sz="4400" b="1" dirty="0">
                <a:solidFill>
                  <a:schemeClr val="bg1"/>
                </a:solidFill>
                <a:latin typeface="Arial" panose="020B0604020202020204"/>
                <a:cs typeface="Arial" panose="020B0604020202020204"/>
              </a:rPr>
              <a:t>Panitia Pengarah</a:t>
            </a:r>
            <a:endParaRPr lang="en-US" altLang="en-US" sz="4400" b="1" dirty="0">
              <a:solidFill>
                <a:schemeClr val="bg1"/>
              </a:solidFill>
              <a:latin typeface="Arial" panose="020B0604020202020204"/>
              <a:cs typeface="Arial" panose="020B0604020202020204"/>
            </a:endParaRPr>
          </a:p>
          <a:p>
            <a:pPr marL="12700">
              <a:lnSpc>
                <a:spcPct val="60000"/>
              </a:lnSpc>
              <a:spcBef>
                <a:spcPts val="0"/>
              </a:spcBef>
              <a:spcAft>
                <a:spcPts val="0"/>
              </a:spcAft>
            </a:pPr>
            <a:endParaRPr lang="en-US" altLang="en-US" sz="4400" b="1" spc="190" dirty="0">
              <a:solidFill>
                <a:schemeClr val="bg1"/>
              </a:solidFill>
              <a:latin typeface="Arial" panose="020B0604020202020204"/>
              <a:cs typeface="Arial" panose="020B0604020202020204"/>
            </a:endParaRPr>
          </a:p>
          <a:p>
            <a:pPr marL="12700">
              <a:lnSpc>
                <a:spcPct val="60000"/>
              </a:lnSpc>
              <a:spcBef>
                <a:spcPts val="0"/>
              </a:spcBef>
              <a:spcAft>
                <a:spcPts val="0"/>
              </a:spcAft>
            </a:pPr>
            <a:endParaRPr lang="en-US" altLang="en-US" sz="3200" b="1" spc="190" dirty="0">
              <a:solidFill>
                <a:srgbClr val="0070C0"/>
              </a:solidFill>
              <a:latin typeface="Arial" panose="020B0604020202020204"/>
              <a:cs typeface="Arial" panose="020B0604020202020204"/>
            </a:endParaRPr>
          </a:p>
          <a:p>
            <a:pPr marL="12700" algn="just">
              <a:lnSpc>
                <a:spcPct val="100000"/>
              </a:lnSpc>
              <a:spcBef>
                <a:spcPts val="0"/>
              </a:spcBef>
              <a:spcAft>
                <a:spcPts val="0"/>
              </a:spcAft>
            </a:pPr>
            <a:r>
              <a:rPr lang="en-US" altLang="en-US" sz="3200" b="1" spc="190" dirty="0">
                <a:solidFill>
                  <a:srgbClr val="0070C0"/>
                </a:solidFill>
                <a:latin typeface="Arial" panose="020B0604020202020204"/>
                <a:cs typeface="Arial" panose="020B0604020202020204"/>
              </a:rPr>
              <a:t>Anggota Panitia Pengarah terdiri dari satu orang atau lebih yang ditentukan oleh Pengurus Pusat PII atau Badan Pelaksana Komunikasi dan Penghargaan PII</a:t>
            </a:r>
            <a:endParaRPr lang="en-US" altLang="en-US" sz="3200" b="1" spc="190" dirty="0">
              <a:solidFill>
                <a:srgbClr val="0070C0"/>
              </a:solidFill>
              <a:latin typeface="Arial" panose="020B0604020202020204"/>
              <a:cs typeface="Arial" panose="020B0604020202020204"/>
            </a:endParaRPr>
          </a:p>
          <a:p>
            <a:pPr marL="12700">
              <a:lnSpc>
                <a:spcPct val="100000"/>
              </a:lnSpc>
              <a:spcBef>
                <a:spcPts val="0"/>
              </a:spcBef>
              <a:spcAft>
                <a:spcPts val="0"/>
              </a:spcAft>
            </a:pPr>
            <a:endParaRPr sz="3200" b="1" spc="190" dirty="0">
              <a:solidFill>
                <a:srgbClr val="0070C0"/>
              </a:solidFill>
              <a:latin typeface="Arial" panose="020B0604020202020204"/>
              <a:cs typeface="Arial" panose="020B0604020202020204"/>
            </a:endParaRPr>
          </a:p>
        </p:txBody>
      </p:sp>
      <p:sp>
        <p:nvSpPr>
          <p:cNvPr id="12" name="object 12"/>
          <p:cNvSpPr txBox="1"/>
          <p:nvPr/>
        </p:nvSpPr>
        <p:spPr>
          <a:xfrm>
            <a:off x="9906000" y="3390900"/>
            <a:ext cx="7233285" cy="5251450"/>
          </a:xfrm>
          <a:prstGeom prst="rect">
            <a:avLst/>
          </a:prstGeom>
        </p:spPr>
        <p:txBody>
          <a:bodyPr vert="horz" wrap="square" lIns="0" tIns="12700" rIns="0" bIns="0" rtlCol="0">
            <a:spAutoFit/>
          </a:bodyPr>
          <a:lstStyle/>
          <a:p>
            <a:pPr marL="175895" algn="l">
              <a:lnSpc>
                <a:spcPct val="100000"/>
              </a:lnSpc>
              <a:spcBef>
                <a:spcPts val="100"/>
              </a:spcBef>
            </a:pPr>
            <a:r>
              <a:rPr lang="en-US" altLang="en-US" sz="4000" b="1" spc="250" dirty="0">
                <a:solidFill>
                  <a:srgbClr val="FFFFFF"/>
                </a:solidFill>
                <a:latin typeface="Arial" panose="020B0604020202020204"/>
                <a:cs typeface="Arial" panose="020B0604020202020204"/>
              </a:rPr>
              <a:t> </a:t>
            </a:r>
            <a:r>
              <a:rPr lang="en-US" altLang="en-US" sz="4000" b="1" spc="250" dirty="0">
                <a:solidFill>
                  <a:schemeClr val="bg1"/>
                </a:solidFill>
                <a:latin typeface="Calibri" panose="020F0502020204030204" charset="0"/>
                <a:cs typeface="Arial" panose="020B0604020202020204"/>
              </a:rPr>
              <a:t>②</a:t>
            </a:r>
            <a:r>
              <a:rPr lang="en-US" altLang="en-US" sz="4000" b="1" spc="250" dirty="0">
                <a:solidFill>
                  <a:schemeClr val="bg1"/>
                </a:solidFill>
                <a:latin typeface="Arial" panose="020B0604020202020204"/>
                <a:cs typeface="Arial" panose="020B0604020202020204"/>
              </a:rPr>
              <a:t>  </a:t>
            </a:r>
            <a:r>
              <a:rPr lang="en-US" altLang="en-US" sz="4000" b="1" spc="250" dirty="0">
                <a:solidFill>
                  <a:srgbClr val="FFFFFF"/>
                </a:solidFill>
                <a:latin typeface="Arial" panose="020B0604020202020204"/>
                <a:cs typeface="Arial" panose="020B0604020202020204"/>
              </a:rPr>
              <a:t>  Panitia Pelaksana</a:t>
            </a:r>
            <a:endParaRPr sz="4000">
              <a:latin typeface="Arial" panose="020B0604020202020204"/>
              <a:cs typeface="Arial" panose="020B0604020202020204"/>
            </a:endParaRPr>
          </a:p>
          <a:p>
            <a:pPr marL="12700" marR="5080">
              <a:lnSpc>
                <a:spcPct val="95000"/>
              </a:lnSpc>
              <a:spcBef>
                <a:spcPts val="2700"/>
              </a:spcBef>
              <a:spcAft>
                <a:spcPts val="0"/>
              </a:spcAft>
            </a:pPr>
            <a:endParaRPr lang="en-US" altLang="en-US" sz="2800">
              <a:latin typeface="Arial" panose="020B0604020202020204"/>
              <a:cs typeface="Arial" panose="020B0604020202020204"/>
            </a:endParaRPr>
          </a:p>
          <a:p>
            <a:pPr marL="12700" marR="5080" algn="just">
              <a:lnSpc>
                <a:spcPct val="95000"/>
              </a:lnSpc>
              <a:spcBef>
                <a:spcPts val="1000"/>
              </a:spcBef>
              <a:spcAft>
                <a:spcPts val="0"/>
              </a:spcAft>
            </a:pPr>
            <a:r>
              <a:rPr lang="en-US" altLang="en-US" sz="3200" b="1">
                <a:latin typeface="Arial" panose="020B0604020202020204"/>
                <a:cs typeface="Arial" panose="020B0604020202020204"/>
              </a:rPr>
              <a:t>Anggota Panitia Pelaksana terdiri dari satu orang atau lebih yang ditentukan oleh Pengurus Pusat PII atau Badan Pelaksana Komunikasi dan Penghargaan PII, serta dilengkapi dengan seluruh </a:t>
            </a:r>
            <a:r>
              <a:rPr lang="en-US" altLang="en-US" sz="3200" b="1">
                <a:solidFill>
                  <a:srgbClr val="C00000"/>
                </a:solidFill>
                <a:latin typeface="Arial" panose="020B0604020202020204"/>
                <a:cs typeface="Arial" panose="020B0604020202020204"/>
              </a:rPr>
              <a:t>Ketua Pengurus Wilayah PII di seluruh Indonesia.</a:t>
            </a:r>
            <a:endParaRPr lang="en-US" altLang="en-US" sz="3200" b="1">
              <a:solidFill>
                <a:srgbClr val="C00000"/>
              </a:solidFill>
              <a:latin typeface="Arial" panose="020B0604020202020204"/>
              <a:cs typeface="Arial" panose="020B0604020202020204"/>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3377374" y="1082309"/>
            <a:ext cx="2829560" cy="360680"/>
          </a:xfrm>
          <a:prstGeom prst="rect">
            <a:avLst/>
          </a:prstGeom>
        </p:spPr>
        <p:txBody>
          <a:bodyPr vert="horz" wrap="square" lIns="0" tIns="12700" rIns="0" bIns="0" rtlCol="0">
            <a:spAutoFit/>
          </a:bodyPr>
          <a:lstStyle/>
          <a:p>
            <a:pPr marL="12700">
              <a:lnSpc>
                <a:spcPct val="100000"/>
              </a:lnSpc>
              <a:spcBef>
                <a:spcPts val="100"/>
              </a:spcBef>
            </a:pPr>
            <a:r>
              <a:rPr sz="2200" spc="125" dirty="0">
                <a:solidFill>
                  <a:srgbClr val="040E0C"/>
                </a:solidFill>
                <a:latin typeface="Arial MT"/>
                <a:cs typeface="Arial MT"/>
              </a:rPr>
              <a:t>Oleh</a:t>
            </a:r>
            <a:r>
              <a:rPr sz="2200" spc="50" dirty="0">
                <a:solidFill>
                  <a:srgbClr val="040E0C"/>
                </a:solidFill>
                <a:latin typeface="Arial MT"/>
                <a:cs typeface="Arial MT"/>
              </a:rPr>
              <a:t> </a:t>
            </a:r>
            <a:r>
              <a:rPr sz="2200" spc="120" dirty="0">
                <a:solidFill>
                  <a:srgbClr val="040E0C"/>
                </a:solidFill>
                <a:latin typeface="Arial MT"/>
                <a:cs typeface="Arial MT"/>
              </a:rPr>
              <a:t>:</a:t>
            </a:r>
            <a:r>
              <a:rPr sz="2200" spc="55" dirty="0">
                <a:solidFill>
                  <a:srgbClr val="040E0C"/>
                </a:solidFill>
                <a:latin typeface="Arial MT"/>
                <a:cs typeface="Arial MT"/>
              </a:rPr>
              <a:t> </a:t>
            </a:r>
            <a:r>
              <a:rPr sz="2200" spc="170" dirty="0">
                <a:solidFill>
                  <a:srgbClr val="040E0C"/>
                </a:solidFill>
                <a:latin typeface="Arial MT"/>
                <a:cs typeface="Arial MT"/>
              </a:rPr>
              <a:t>Cahaya</a:t>
            </a:r>
            <a:r>
              <a:rPr sz="2200" spc="50" dirty="0">
                <a:solidFill>
                  <a:srgbClr val="040E0C"/>
                </a:solidFill>
                <a:latin typeface="Arial MT"/>
                <a:cs typeface="Arial MT"/>
              </a:rPr>
              <a:t> </a:t>
            </a:r>
            <a:r>
              <a:rPr sz="2200" spc="110" dirty="0">
                <a:solidFill>
                  <a:srgbClr val="040E0C"/>
                </a:solidFill>
                <a:latin typeface="Arial MT"/>
                <a:cs typeface="Arial MT"/>
              </a:rPr>
              <a:t>Dewi</a:t>
            </a:r>
            <a:endParaRPr sz="2200">
              <a:latin typeface="Arial MT"/>
              <a:cs typeface="Arial MT"/>
            </a:endParaRPr>
          </a:p>
        </p:txBody>
      </p:sp>
      <p:sp>
        <p:nvSpPr>
          <p:cNvPr id="3" name="object 3"/>
          <p:cNvSpPr txBox="1"/>
          <p:nvPr/>
        </p:nvSpPr>
        <p:spPr>
          <a:xfrm>
            <a:off x="16639823" y="9044813"/>
            <a:ext cx="302895" cy="360680"/>
          </a:xfrm>
          <a:prstGeom prst="rect">
            <a:avLst/>
          </a:prstGeom>
        </p:spPr>
        <p:txBody>
          <a:bodyPr vert="horz" wrap="square" lIns="0" tIns="12700" rIns="0" bIns="0" rtlCol="0">
            <a:spAutoFit/>
          </a:bodyPr>
          <a:lstStyle/>
          <a:p>
            <a:pPr marL="12700">
              <a:lnSpc>
                <a:spcPct val="100000"/>
              </a:lnSpc>
              <a:spcBef>
                <a:spcPts val="100"/>
              </a:spcBef>
            </a:pPr>
            <a:r>
              <a:rPr sz="2200" spc="-114" dirty="0">
                <a:solidFill>
                  <a:srgbClr val="040E0C"/>
                </a:solidFill>
                <a:latin typeface="Arial MT"/>
                <a:cs typeface="Arial MT"/>
              </a:rPr>
              <a:t>12</a:t>
            </a:r>
            <a:endParaRPr sz="2200">
              <a:latin typeface="Arial MT"/>
              <a:cs typeface="Arial MT"/>
            </a:endParaRPr>
          </a:p>
        </p:txBody>
      </p:sp>
      <p:sp>
        <p:nvSpPr>
          <p:cNvPr id="4" name="object 4"/>
          <p:cNvSpPr txBox="1">
            <a:spLocks noGrp="1"/>
          </p:cNvSpPr>
          <p:nvPr>
            <p:ph type="title"/>
          </p:nvPr>
        </p:nvSpPr>
        <p:spPr>
          <a:xfrm>
            <a:off x="914400" y="647700"/>
            <a:ext cx="15650845" cy="1397635"/>
          </a:xfrm>
          <a:prstGeom prst="rect">
            <a:avLst/>
          </a:prstGeom>
        </p:spPr>
        <p:txBody>
          <a:bodyPr vert="horz" wrap="square" lIns="0" tIns="12700" rIns="0" bIns="0" rtlCol="0">
            <a:spAutoFit/>
          </a:bodyPr>
          <a:lstStyle/>
          <a:p>
            <a:pPr marL="12700">
              <a:lnSpc>
                <a:spcPct val="100000"/>
              </a:lnSpc>
              <a:spcBef>
                <a:spcPts val="100"/>
              </a:spcBef>
            </a:pPr>
            <a:r>
              <a:rPr spc="-60" dirty="0">
                <a:solidFill>
                  <a:srgbClr val="FFFFFF"/>
                </a:solidFill>
                <a:sym typeface="+mn-ea"/>
              </a:rPr>
              <a:t>4.</a:t>
            </a:r>
            <a:r>
              <a:rPr lang="en-US" spc="-60" dirty="0">
                <a:solidFill>
                  <a:srgbClr val="FFFFFF"/>
                </a:solidFill>
                <a:sym typeface="+mn-ea"/>
              </a:rPr>
              <a:t>   METODE</a:t>
            </a:r>
            <a:r>
              <a:rPr spc="-190" dirty="0">
                <a:solidFill>
                  <a:srgbClr val="FFFFFF"/>
                </a:solidFill>
                <a:sym typeface="+mn-ea"/>
              </a:rPr>
              <a:t> </a:t>
            </a:r>
            <a:r>
              <a:rPr dirty="0">
                <a:solidFill>
                  <a:srgbClr val="FFFFFF"/>
                </a:solidFill>
                <a:sym typeface="+mn-ea"/>
              </a:rPr>
              <a:t>DAN</a:t>
            </a:r>
            <a:r>
              <a:rPr spc="-305" dirty="0">
                <a:solidFill>
                  <a:srgbClr val="FFFFFF"/>
                </a:solidFill>
                <a:sym typeface="+mn-ea"/>
              </a:rPr>
              <a:t> </a:t>
            </a:r>
            <a:r>
              <a:rPr lang="en-US" spc="-305" dirty="0">
                <a:solidFill>
                  <a:srgbClr val="FFFFFF"/>
                </a:solidFill>
                <a:sym typeface="+mn-ea"/>
              </a:rPr>
              <a:t>ORGANISASI </a:t>
            </a:r>
            <a:r>
              <a:rPr spc="-10" dirty="0">
                <a:solidFill>
                  <a:srgbClr val="FFFFFF"/>
                </a:solidFill>
                <a:sym typeface="+mn-ea"/>
              </a:rPr>
              <a:t>PELAKSANAAN</a:t>
            </a:r>
            <a:br>
              <a:rPr spc="-10" dirty="0">
                <a:solidFill>
                  <a:srgbClr val="FFFFFF"/>
                </a:solidFill>
              </a:rPr>
            </a:br>
            <a:r>
              <a:rPr lang="en-US" b="0" spc="235" dirty="0">
                <a:solidFill>
                  <a:srgbClr val="E96A24"/>
                </a:solidFill>
                <a:latin typeface="Arial MT"/>
                <a:cs typeface="Arial MT"/>
                <a:sym typeface="+mn-ea"/>
              </a:rPr>
              <a:t>      </a:t>
            </a:r>
            <a:r>
              <a:rPr lang="en-US" sz="2800" spc="235" dirty="0">
                <a:solidFill>
                  <a:srgbClr val="E96A24"/>
                </a:solidFill>
                <a:latin typeface="Arial MT"/>
                <a:cs typeface="Arial MT"/>
                <a:sym typeface="+mn-ea"/>
              </a:rPr>
              <a:t>Organisasi </a:t>
            </a:r>
            <a:r>
              <a:rPr sz="2800" spc="95" dirty="0">
                <a:solidFill>
                  <a:srgbClr val="E96A24"/>
                </a:solidFill>
                <a:latin typeface="Arial MT"/>
                <a:cs typeface="Arial MT"/>
                <a:sym typeface="+mn-ea"/>
              </a:rPr>
              <a:t>Pelaksanaan</a:t>
            </a:r>
            <a:r>
              <a:rPr lang="en-US" sz="2800" spc="95" dirty="0">
                <a:solidFill>
                  <a:srgbClr val="E96A24"/>
                </a:solidFill>
                <a:latin typeface="Arial MT"/>
                <a:cs typeface="Arial MT"/>
                <a:sym typeface="+mn-ea"/>
              </a:rPr>
              <a:t> </a:t>
            </a:r>
            <a:endParaRPr sz="2800" spc="-140" dirty="0">
              <a:solidFill>
                <a:srgbClr val="FFFFFF"/>
              </a:solidFill>
            </a:endParaRPr>
          </a:p>
        </p:txBody>
      </p:sp>
      <p:grpSp>
        <p:nvGrpSpPr>
          <p:cNvPr id="5" name="object 5"/>
          <p:cNvGrpSpPr/>
          <p:nvPr/>
        </p:nvGrpSpPr>
        <p:grpSpPr>
          <a:xfrm>
            <a:off x="685800" y="3086100"/>
            <a:ext cx="16566515" cy="4882515"/>
            <a:chOff x="697862" y="3016333"/>
            <a:chExt cx="8193405" cy="4882515"/>
          </a:xfrm>
        </p:grpSpPr>
        <p:sp>
          <p:nvSpPr>
            <p:cNvPr id="6" name="object 6"/>
            <p:cNvSpPr/>
            <p:nvPr/>
          </p:nvSpPr>
          <p:spPr>
            <a:xfrm>
              <a:off x="697862" y="3016333"/>
              <a:ext cx="8193405" cy="4882515"/>
            </a:xfrm>
            <a:custGeom>
              <a:avLst/>
              <a:gdLst/>
              <a:ahLst/>
              <a:cxnLst/>
              <a:rect l="l" t="t" r="r" b="b"/>
              <a:pathLst>
                <a:path w="8193405" h="4882515">
                  <a:moveTo>
                    <a:pt x="7707256" y="4882275"/>
                  </a:moveTo>
                  <a:lnTo>
                    <a:pt x="485774" y="4882275"/>
                  </a:lnTo>
                  <a:lnTo>
                    <a:pt x="437762" y="4879898"/>
                  </a:lnTo>
                  <a:lnTo>
                    <a:pt x="390562" y="4872855"/>
                  </a:lnTo>
                  <a:lnTo>
                    <a:pt x="344494" y="4861277"/>
                  </a:lnTo>
                  <a:lnTo>
                    <a:pt x="299876" y="4845298"/>
                  </a:lnTo>
                  <a:lnTo>
                    <a:pt x="257028" y="4825048"/>
                  </a:lnTo>
                  <a:lnTo>
                    <a:pt x="216266" y="4800659"/>
                  </a:lnTo>
                  <a:lnTo>
                    <a:pt x="177911" y="4772264"/>
                  </a:lnTo>
                  <a:lnTo>
                    <a:pt x="142280" y="4739995"/>
                  </a:lnTo>
                  <a:lnTo>
                    <a:pt x="110010" y="4704364"/>
                  </a:lnTo>
                  <a:lnTo>
                    <a:pt x="81615" y="4666008"/>
                  </a:lnTo>
                  <a:lnTo>
                    <a:pt x="57227" y="4625247"/>
                  </a:lnTo>
                  <a:lnTo>
                    <a:pt x="36977" y="4582398"/>
                  </a:lnTo>
                  <a:lnTo>
                    <a:pt x="20997" y="4537780"/>
                  </a:lnTo>
                  <a:lnTo>
                    <a:pt x="9420" y="4491712"/>
                  </a:lnTo>
                  <a:lnTo>
                    <a:pt x="2377" y="4444513"/>
                  </a:lnTo>
                  <a:lnTo>
                    <a:pt x="0" y="4396500"/>
                  </a:lnTo>
                  <a:lnTo>
                    <a:pt x="0" y="485774"/>
                  </a:lnTo>
                  <a:lnTo>
                    <a:pt x="2377" y="437761"/>
                  </a:lnTo>
                  <a:lnTo>
                    <a:pt x="9420" y="390562"/>
                  </a:lnTo>
                  <a:lnTo>
                    <a:pt x="20997" y="344494"/>
                  </a:lnTo>
                  <a:lnTo>
                    <a:pt x="36977" y="299876"/>
                  </a:lnTo>
                  <a:lnTo>
                    <a:pt x="57227" y="257028"/>
                  </a:lnTo>
                  <a:lnTo>
                    <a:pt x="81615" y="216266"/>
                  </a:lnTo>
                  <a:lnTo>
                    <a:pt x="110010" y="177911"/>
                  </a:lnTo>
                  <a:lnTo>
                    <a:pt x="142280" y="142280"/>
                  </a:lnTo>
                  <a:lnTo>
                    <a:pt x="177911" y="110010"/>
                  </a:lnTo>
                  <a:lnTo>
                    <a:pt x="216266" y="81615"/>
                  </a:lnTo>
                  <a:lnTo>
                    <a:pt x="257028" y="57227"/>
                  </a:lnTo>
                  <a:lnTo>
                    <a:pt x="299876" y="36977"/>
                  </a:lnTo>
                  <a:lnTo>
                    <a:pt x="344494" y="20997"/>
                  </a:lnTo>
                  <a:lnTo>
                    <a:pt x="390562" y="9420"/>
                  </a:lnTo>
                  <a:lnTo>
                    <a:pt x="437762" y="2377"/>
                  </a:lnTo>
                  <a:lnTo>
                    <a:pt x="485774" y="0"/>
                  </a:lnTo>
                  <a:lnTo>
                    <a:pt x="7707256" y="0"/>
                  </a:lnTo>
                  <a:lnTo>
                    <a:pt x="7755269" y="2377"/>
                  </a:lnTo>
                  <a:lnTo>
                    <a:pt x="7802469" y="9420"/>
                  </a:lnTo>
                  <a:lnTo>
                    <a:pt x="7848537" y="20997"/>
                  </a:lnTo>
                  <a:lnTo>
                    <a:pt x="7893154" y="36977"/>
                  </a:lnTo>
                  <a:lnTo>
                    <a:pt x="7936003" y="57227"/>
                  </a:lnTo>
                  <a:lnTo>
                    <a:pt x="7976764" y="81615"/>
                  </a:lnTo>
                  <a:lnTo>
                    <a:pt x="8015120" y="110010"/>
                  </a:lnTo>
                  <a:lnTo>
                    <a:pt x="8050751" y="142280"/>
                  </a:lnTo>
                  <a:lnTo>
                    <a:pt x="8083020" y="177911"/>
                  </a:lnTo>
                  <a:lnTo>
                    <a:pt x="8111415" y="216266"/>
                  </a:lnTo>
                  <a:lnTo>
                    <a:pt x="8135803" y="257028"/>
                  </a:lnTo>
                  <a:lnTo>
                    <a:pt x="8156053" y="299876"/>
                  </a:lnTo>
                  <a:lnTo>
                    <a:pt x="8172033" y="344494"/>
                  </a:lnTo>
                  <a:lnTo>
                    <a:pt x="8183610" y="390562"/>
                  </a:lnTo>
                  <a:lnTo>
                    <a:pt x="8190654" y="437761"/>
                  </a:lnTo>
                  <a:lnTo>
                    <a:pt x="8193031" y="485774"/>
                  </a:lnTo>
                  <a:lnTo>
                    <a:pt x="8193031" y="4396500"/>
                  </a:lnTo>
                  <a:lnTo>
                    <a:pt x="8190654" y="4444513"/>
                  </a:lnTo>
                  <a:lnTo>
                    <a:pt x="8183610" y="4491712"/>
                  </a:lnTo>
                  <a:lnTo>
                    <a:pt x="8172033" y="4537780"/>
                  </a:lnTo>
                  <a:lnTo>
                    <a:pt x="8156053" y="4582398"/>
                  </a:lnTo>
                  <a:lnTo>
                    <a:pt x="8135803" y="4625247"/>
                  </a:lnTo>
                  <a:lnTo>
                    <a:pt x="8111415" y="4666008"/>
                  </a:lnTo>
                  <a:lnTo>
                    <a:pt x="8083020" y="4704364"/>
                  </a:lnTo>
                  <a:lnTo>
                    <a:pt x="8050751" y="4739995"/>
                  </a:lnTo>
                  <a:lnTo>
                    <a:pt x="8015120" y="4772264"/>
                  </a:lnTo>
                  <a:lnTo>
                    <a:pt x="7976764" y="4800659"/>
                  </a:lnTo>
                  <a:lnTo>
                    <a:pt x="7936003" y="4825048"/>
                  </a:lnTo>
                  <a:lnTo>
                    <a:pt x="7893154" y="4845298"/>
                  </a:lnTo>
                  <a:lnTo>
                    <a:pt x="7848537" y="4861277"/>
                  </a:lnTo>
                  <a:lnTo>
                    <a:pt x="7802469" y="4872855"/>
                  </a:lnTo>
                  <a:lnTo>
                    <a:pt x="7755269" y="4879898"/>
                  </a:lnTo>
                  <a:lnTo>
                    <a:pt x="7707256" y="4882275"/>
                  </a:lnTo>
                  <a:close/>
                </a:path>
              </a:pathLst>
            </a:custGeom>
            <a:solidFill>
              <a:srgbClr val="FFFFFF"/>
            </a:solidFill>
          </p:spPr>
          <p:txBody>
            <a:bodyPr wrap="square" lIns="0" tIns="0" rIns="0" bIns="0" rtlCol="0"/>
            <a:lstStyle/>
            <a:p/>
          </p:txBody>
        </p:sp>
        <p:sp>
          <p:nvSpPr>
            <p:cNvPr id="7" name="object 7"/>
            <p:cNvSpPr/>
            <p:nvPr/>
          </p:nvSpPr>
          <p:spPr>
            <a:xfrm>
              <a:off x="697862" y="3016333"/>
              <a:ext cx="8191500" cy="1080770"/>
            </a:xfrm>
            <a:custGeom>
              <a:avLst/>
              <a:gdLst/>
              <a:ahLst/>
              <a:cxnLst/>
              <a:rect l="l" t="t" r="r" b="b"/>
              <a:pathLst>
                <a:path w="8191500" h="1080770">
                  <a:moveTo>
                    <a:pt x="7707256" y="1080326"/>
                  </a:moveTo>
                  <a:lnTo>
                    <a:pt x="485774" y="1080326"/>
                  </a:lnTo>
                  <a:lnTo>
                    <a:pt x="437762" y="1077949"/>
                  </a:lnTo>
                  <a:lnTo>
                    <a:pt x="390562" y="1070906"/>
                  </a:lnTo>
                  <a:lnTo>
                    <a:pt x="344494" y="1059329"/>
                  </a:lnTo>
                  <a:lnTo>
                    <a:pt x="299876" y="1043349"/>
                  </a:lnTo>
                  <a:lnTo>
                    <a:pt x="257028" y="1023099"/>
                  </a:lnTo>
                  <a:lnTo>
                    <a:pt x="216266" y="998710"/>
                  </a:lnTo>
                  <a:lnTo>
                    <a:pt x="177911" y="970315"/>
                  </a:lnTo>
                  <a:lnTo>
                    <a:pt x="142280" y="938046"/>
                  </a:lnTo>
                  <a:lnTo>
                    <a:pt x="110010" y="902415"/>
                  </a:lnTo>
                  <a:lnTo>
                    <a:pt x="81615" y="864059"/>
                  </a:lnTo>
                  <a:lnTo>
                    <a:pt x="57227" y="823298"/>
                  </a:lnTo>
                  <a:lnTo>
                    <a:pt x="36977" y="780449"/>
                  </a:lnTo>
                  <a:lnTo>
                    <a:pt x="20997" y="735832"/>
                  </a:lnTo>
                  <a:lnTo>
                    <a:pt x="9420" y="689764"/>
                  </a:lnTo>
                  <a:lnTo>
                    <a:pt x="2377" y="642564"/>
                  </a:lnTo>
                  <a:lnTo>
                    <a:pt x="0" y="594551"/>
                  </a:lnTo>
                  <a:lnTo>
                    <a:pt x="0" y="485774"/>
                  </a:lnTo>
                  <a:lnTo>
                    <a:pt x="2377" y="437762"/>
                  </a:lnTo>
                  <a:lnTo>
                    <a:pt x="9420" y="390562"/>
                  </a:lnTo>
                  <a:lnTo>
                    <a:pt x="20997" y="344494"/>
                  </a:lnTo>
                  <a:lnTo>
                    <a:pt x="36977" y="299876"/>
                  </a:lnTo>
                  <a:lnTo>
                    <a:pt x="57227" y="257028"/>
                  </a:lnTo>
                  <a:lnTo>
                    <a:pt x="81615" y="216266"/>
                  </a:lnTo>
                  <a:lnTo>
                    <a:pt x="110010" y="177911"/>
                  </a:lnTo>
                  <a:lnTo>
                    <a:pt x="142280" y="142280"/>
                  </a:lnTo>
                  <a:lnTo>
                    <a:pt x="177911" y="110010"/>
                  </a:lnTo>
                  <a:lnTo>
                    <a:pt x="216266" y="81616"/>
                  </a:lnTo>
                  <a:lnTo>
                    <a:pt x="257028" y="57227"/>
                  </a:lnTo>
                  <a:lnTo>
                    <a:pt x="299876" y="36977"/>
                  </a:lnTo>
                  <a:lnTo>
                    <a:pt x="344494" y="20997"/>
                  </a:lnTo>
                  <a:lnTo>
                    <a:pt x="390562" y="9420"/>
                  </a:lnTo>
                  <a:lnTo>
                    <a:pt x="437762" y="2377"/>
                  </a:lnTo>
                  <a:lnTo>
                    <a:pt x="485774" y="0"/>
                  </a:lnTo>
                  <a:lnTo>
                    <a:pt x="7707256" y="0"/>
                  </a:lnTo>
                  <a:lnTo>
                    <a:pt x="7755269" y="2377"/>
                  </a:lnTo>
                  <a:lnTo>
                    <a:pt x="7802469" y="9420"/>
                  </a:lnTo>
                  <a:lnTo>
                    <a:pt x="7848537" y="20997"/>
                  </a:lnTo>
                  <a:lnTo>
                    <a:pt x="7893154" y="36977"/>
                  </a:lnTo>
                  <a:lnTo>
                    <a:pt x="7936003" y="57227"/>
                  </a:lnTo>
                  <a:lnTo>
                    <a:pt x="7976764" y="81616"/>
                  </a:lnTo>
                  <a:lnTo>
                    <a:pt x="8015120" y="110010"/>
                  </a:lnTo>
                  <a:lnTo>
                    <a:pt x="8050751" y="142280"/>
                  </a:lnTo>
                  <a:lnTo>
                    <a:pt x="8083020" y="177911"/>
                  </a:lnTo>
                  <a:lnTo>
                    <a:pt x="8111415" y="216266"/>
                  </a:lnTo>
                  <a:lnTo>
                    <a:pt x="8135804" y="257028"/>
                  </a:lnTo>
                  <a:lnTo>
                    <a:pt x="8156054" y="299876"/>
                  </a:lnTo>
                  <a:lnTo>
                    <a:pt x="8172033" y="344494"/>
                  </a:lnTo>
                  <a:lnTo>
                    <a:pt x="8183611" y="390562"/>
                  </a:lnTo>
                  <a:lnTo>
                    <a:pt x="8190654" y="437762"/>
                  </a:lnTo>
                  <a:lnTo>
                    <a:pt x="8191069" y="446150"/>
                  </a:lnTo>
                  <a:lnTo>
                    <a:pt x="8191069" y="634176"/>
                  </a:lnTo>
                  <a:lnTo>
                    <a:pt x="8183611" y="689764"/>
                  </a:lnTo>
                  <a:lnTo>
                    <a:pt x="8172033" y="735832"/>
                  </a:lnTo>
                  <a:lnTo>
                    <a:pt x="8156054" y="780449"/>
                  </a:lnTo>
                  <a:lnTo>
                    <a:pt x="8135804" y="823298"/>
                  </a:lnTo>
                  <a:lnTo>
                    <a:pt x="8111415" y="864059"/>
                  </a:lnTo>
                  <a:lnTo>
                    <a:pt x="8083020" y="902415"/>
                  </a:lnTo>
                  <a:lnTo>
                    <a:pt x="8050751" y="938046"/>
                  </a:lnTo>
                  <a:lnTo>
                    <a:pt x="8015120" y="970315"/>
                  </a:lnTo>
                  <a:lnTo>
                    <a:pt x="7976764" y="998710"/>
                  </a:lnTo>
                  <a:lnTo>
                    <a:pt x="7936003" y="1023099"/>
                  </a:lnTo>
                  <a:lnTo>
                    <a:pt x="7893154" y="1043349"/>
                  </a:lnTo>
                  <a:lnTo>
                    <a:pt x="7848537" y="1059329"/>
                  </a:lnTo>
                  <a:lnTo>
                    <a:pt x="7802469" y="1070906"/>
                  </a:lnTo>
                  <a:lnTo>
                    <a:pt x="7755269" y="1077949"/>
                  </a:lnTo>
                  <a:lnTo>
                    <a:pt x="7707256" y="1080326"/>
                  </a:lnTo>
                  <a:close/>
                </a:path>
              </a:pathLst>
            </a:custGeom>
            <a:solidFill>
              <a:srgbClr val="E96A24"/>
            </a:solidFill>
          </p:spPr>
          <p:txBody>
            <a:bodyPr wrap="square" lIns="0" tIns="0" rIns="0" bIns="0" rtlCol="0"/>
            <a:lstStyle/>
            <a:p/>
          </p:txBody>
        </p:sp>
      </p:grpSp>
      <p:sp>
        <p:nvSpPr>
          <p:cNvPr id="11" name="object 11"/>
          <p:cNvSpPr txBox="1"/>
          <p:nvPr/>
        </p:nvSpPr>
        <p:spPr>
          <a:xfrm>
            <a:off x="1753870" y="2785745"/>
            <a:ext cx="13961110" cy="5789295"/>
          </a:xfrm>
          <a:prstGeom prst="rect">
            <a:avLst/>
          </a:prstGeom>
        </p:spPr>
        <p:txBody>
          <a:bodyPr vert="horz" wrap="square" lIns="0" tIns="12700" rIns="0" bIns="0" rtlCol="0">
            <a:noAutofit/>
          </a:bodyPr>
          <a:lstStyle/>
          <a:p>
            <a:pPr marL="12700" algn="ctr">
              <a:lnSpc>
                <a:spcPct val="100000"/>
              </a:lnSpc>
              <a:spcBef>
                <a:spcPts val="100"/>
              </a:spcBef>
            </a:pPr>
            <a:r>
              <a:rPr sz="2800" b="1" dirty="0">
                <a:solidFill>
                  <a:srgbClr val="E96A24"/>
                </a:solidFill>
                <a:latin typeface="Arial" panose="020B0604020202020204"/>
                <a:cs typeface="Arial" panose="020B0604020202020204"/>
              </a:rPr>
              <a:t>I</a:t>
            </a:r>
            <a:endParaRPr sz="2800" b="1" dirty="0">
              <a:solidFill>
                <a:srgbClr val="E96A24"/>
              </a:solidFill>
              <a:latin typeface="Arial" panose="020B0604020202020204"/>
              <a:cs typeface="Arial" panose="020B0604020202020204"/>
            </a:endParaRPr>
          </a:p>
          <a:p>
            <a:pPr marL="12700" algn="ctr">
              <a:lnSpc>
                <a:spcPct val="100000"/>
              </a:lnSpc>
              <a:spcBef>
                <a:spcPts val="100"/>
              </a:spcBef>
            </a:pPr>
            <a:r>
              <a:rPr sz="4000" b="1" dirty="0">
                <a:solidFill>
                  <a:schemeClr val="bg1"/>
                </a:solidFill>
                <a:latin typeface="Calibri" panose="020F0502020204030204" charset="0"/>
                <a:cs typeface="Arial" panose="020B0604020202020204"/>
              </a:rPr>
              <a:t>①</a:t>
            </a:r>
            <a:r>
              <a:rPr lang="en-US" altLang="en-US" sz="4000" b="1" dirty="0">
                <a:solidFill>
                  <a:schemeClr val="bg1"/>
                </a:solidFill>
                <a:latin typeface="Calibri" panose="020F0502020204030204" charset="0"/>
                <a:cs typeface="Arial" panose="020B0604020202020204"/>
              </a:rPr>
              <a:t>     </a:t>
            </a:r>
            <a:r>
              <a:rPr lang="en-US" altLang="en-US" sz="2800" b="1" dirty="0">
                <a:solidFill>
                  <a:schemeClr val="bg1"/>
                </a:solidFill>
                <a:latin typeface="Calibri" panose="020F0502020204030204" charset="0"/>
                <a:cs typeface="Arial" panose="020B0604020202020204"/>
              </a:rPr>
              <a:t> </a:t>
            </a:r>
            <a:r>
              <a:rPr lang="en-US" altLang="en-US" sz="4400" b="1" dirty="0">
                <a:solidFill>
                  <a:schemeClr val="bg1"/>
                </a:solidFill>
                <a:latin typeface="Arial" panose="020B0604020202020204"/>
                <a:cs typeface="Arial" panose="020B0604020202020204"/>
              </a:rPr>
              <a:t>Panitia Pengarah</a:t>
            </a:r>
            <a:endParaRPr lang="en-US" altLang="en-US" sz="4400" b="1" dirty="0">
              <a:solidFill>
                <a:schemeClr val="bg1"/>
              </a:solidFill>
              <a:latin typeface="Arial" panose="020B0604020202020204"/>
              <a:cs typeface="Arial" panose="020B0604020202020204"/>
            </a:endParaRPr>
          </a:p>
          <a:p>
            <a:pPr marL="12700" algn="ctr">
              <a:lnSpc>
                <a:spcPct val="60000"/>
              </a:lnSpc>
              <a:spcBef>
                <a:spcPts val="0"/>
              </a:spcBef>
              <a:spcAft>
                <a:spcPts val="0"/>
              </a:spcAft>
            </a:pPr>
            <a:endParaRPr lang="en-US" altLang="en-US" sz="4400" b="1" spc="190" dirty="0">
              <a:solidFill>
                <a:schemeClr val="bg1"/>
              </a:solidFill>
              <a:latin typeface="Arial" panose="020B0604020202020204"/>
              <a:cs typeface="Arial" panose="020B0604020202020204"/>
            </a:endParaRPr>
          </a:p>
          <a:p>
            <a:pPr marL="12700">
              <a:lnSpc>
                <a:spcPct val="60000"/>
              </a:lnSpc>
              <a:spcBef>
                <a:spcPts val="0"/>
              </a:spcBef>
              <a:spcAft>
                <a:spcPts val="0"/>
              </a:spcAft>
            </a:pPr>
            <a:endParaRPr lang="en-US" altLang="en-US" sz="3200" b="1" spc="190" dirty="0">
              <a:solidFill>
                <a:srgbClr val="0070C0"/>
              </a:solidFill>
              <a:latin typeface="Arial" panose="020B0604020202020204"/>
              <a:cs typeface="Arial" panose="020B0604020202020204"/>
            </a:endParaRPr>
          </a:p>
          <a:p>
            <a:pPr marL="12700">
              <a:lnSpc>
                <a:spcPct val="100000"/>
              </a:lnSpc>
              <a:spcBef>
                <a:spcPts val="0"/>
              </a:spcBef>
              <a:spcAft>
                <a:spcPts val="0"/>
              </a:spcAft>
            </a:pPr>
            <a:endParaRPr sz="3200" b="1" spc="190" dirty="0">
              <a:solidFill>
                <a:srgbClr val="0070C0"/>
              </a:solidFill>
              <a:latin typeface="Arial" panose="020B0604020202020204"/>
              <a:cs typeface="Arial" panose="020B0604020202020204"/>
            </a:endParaRPr>
          </a:p>
        </p:txBody>
      </p:sp>
      <p:sp>
        <p:nvSpPr>
          <p:cNvPr id="12" name="object 12"/>
          <p:cNvSpPr txBox="1"/>
          <p:nvPr/>
        </p:nvSpPr>
        <p:spPr>
          <a:xfrm>
            <a:off x="1080770" y="4991100"/>
            <a:ext cx="15531465" cy="4235450"/>
          </a:xfrm>
          <a:prstGeom prst="rect">
            <a:avLst/>
          </a:prstGeom>
        </p:spPr>
        <p:txBody>
          <a:bodyPr vert="horz" wrap="square" lIns="0" tIns="12700" rIns="0" bIns="0" rtlCol="0">
            <a:noAutofit/>
          </a:bodyPr>
          <a:lstStyle/>
          <a:p>
            <a:pPr marL="175895" algn="just">
              <a:lnSpc>
                <a:spcPct val="100000"/>
              </a:lnSpc>
              <a:spcBef>
                <a:spcPts val="100"/>
              </a:spcBef>
            </a:pPr>
            <a:r>
              <a:rPr lang="en-US" altLang="en-US" sz="3200" b="1">
                <a:solidFill>
                  <a:srgbClr val="C00000"/>
                </a:solidFill>
                <a:latin typeface="Arial" panose="020B0604020202020204"/>
                <a:cs typeface="Arial" panose="020B0604020202020204"/>
              </a:rPr>
              <a:t>Tugas Panitia Pengarah adalah merumuskan tema pokok Penghargaan Keinsinyuran PII dengan mempertimbangkan isu-isu strategis dan permasalahan besar yang tengah dihadapi dalam praktik Keinsinyuran yang dilaksanakan di lingkungan Pemerintah Daerah.</a:t>
            </a:r>
            <a:endParaRPr lang="en-US" altLang="en-US" sz="3200" b="1">
              <a:solidFill>
                <a:srgbClr val="C00000"/>
              </a:solidFill>
              <a:latin typeface="Arial" panose="020B0604020202020204"/>
              <a:cs typeface="Arial" panose="020B0604020202020204"/>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3377374" y="1082309"/>
            <a:ext cx="2829560" cy="360680"/>
          </a:xfrm>
          <a:prstGeom prst="rect">
            <a:avLst/>
          </a:prstGeom>
        </p:spPr>
        <p:txBody>
          <a:bodyPr vert="horz" wrap="square" lIns="0" tIns="12700" rIns="0" bIns="0" rtlCol="0">
            <a:spAutoFit/>
          </a:bodyPr>
          <a:lstStyle/>
          <a:p>
            <a:pPr marL="12700">
              <a:lnSpc>
                <a:spcPct val="100000"/>
              </a:lnSpc>
              <a:spcBef>
                <a:spcPts val="100"/>
              </a:spcBef>
            </a:pPr>
            <a:r>
              <a:rPr sz="2200" spc="125" dirty="0">
                <a:solidFill>
                  <a:srgbClr val="040E0C"/>
                </a:solidFill>
                <a:latin typeface="Arial MT"/>
                <a:cs typeface="Arial MT"/>
              </a:rPr>
              <a:t>Oleh</a:t>
            </a:r>
            <a:r>
              <a:rPr sz="2200" spc="50" dirty="0">
                <a:solidFill>
                  <a:srgbClr val="040E0C"/>
                </a:solidFill>
                <a:latin typeface="Arial MT"/>
                <a:cs typeface="Arial MT"/>
              </a:rPr>
              <a:t> </a:t>
            </a:r>
            <a:r>
              <a:rPr sz="2200" spc="120" dirty="0">
                <a:solidFill>
                  <a:srgbClr val="040E0C"/>
                </a:solidFill>
                <a:latin typeface="Arial MT"/>
                <a:cs typeface="Arial MT"/>
              </a:rPr>
              <a:t>:</a:t>
            </a:r>
            <a:r>
              <a:rPr sz="2200" spc="55" dirty="0">
                <a:solidFill>
                  <a:srgbClr val="040E0C"/>
                </a:solidFill>
                <a:latin typeface="Arial MT"/>
                <a:cs typeface="Arial MT"/>
              </a:rPr>
              <a:t> </a:t>
            </a:r>
            <a:r>
              <a:rPr sz="2200" spc="170" dirty="0">
                <a:solidFill>
                  <a:srgbClr val="040E0C"/>
                </a:solidFill>
                <a:latin typeface="Arial MT"/>
                <a:cs typeface="Arial MT"/>
              </a:rPr>
              <a:t>Cahaya</a:t>
            </a:r>
            <a:r>
              <a:rPr sz="2200" spc="50" dirty="0">
                <a:solidFill>
                  <a:srgbClr val="040E0C"/>
                </a:solidFill>
                <a:latin typeface="Arial MT"/>
                <a:cs typeface="Arial MT"/>
              </a:rPr>
              <a:t> </a:t>
            </a:r>
            <a:r>
              <a:rPr sz="2200" spc="110" dirty="0">
                <a:solidFill>
                  <a:srgbClr val="040E0C"/>
                </a:solidFill>
                <a:latin typeface="Arial MT"/>
                <a:cs typeface="Arial MT"/>
              </a:rPr>
              <a:t>Dewi</a:t>
            </a:r>
            <a:endParaRPr sz="2200">
              <a:latin typeface="Arial MT"/>
              <a:cs typeface="Arial MT"/>
            </a:endParaRPr>
          </a:p>
        </p:txBody>
      </p:sp>
      <p:sp>
        <p:nvSpPr>
          <p:cNvPr id="3" name="object 3"/>
          <p:cNvSpPr txBox="1"/>
          <p:nvPr/>
        </p:nvSpPr>
        <p:spPr>
          <a:xfrm>
            <a:off x="16639823" y="9044813"/>
            <a:ext cx="302895" cy="360680"/>
          </a:xfrm>
          <a:prstGeom prst="rect">
            <a:avLst/>
          </a:prstGeom>
        </p:spPr>
        <p:txBody>
          <a:bodyPr vert="horz" wrap="square" lIns="0" tIns="12700" rIns="0" bIns="0" rtlCol="0">
            <a:spAutoFit/>
          </a:bodyPr>
          <a:lstStyle/>
          <a:p>
            <a:pPr marL="12700">
              <a:lnSpc>
                <a:spcPct val="100000"/>
              </a:lnSpc>
              <a:spcBef>
                <a:spcPts val="100"/>
              </a:spcBef>
            </a:pPr>
            <a:r>
              <a:rPr sz="2200" spc="-114" dirty="0">
                <a:solidFill>
                  <a:srgbClr val="040E0C"/>
                </a:solidFill>
                <a:latin typeface="Arial MT"/>
                <a:cs typeface="Arial MT"/>
              </a:rPr>
              <a:t>12</a:t>
            </a:r>
            <a:endParaRPr sz="2200">
              <a:latin typeface="Arial MT"/>
              <a:cs typeface="Arial MT"/>
            </a:endParaRPr>
          </a:p>
        </p:txBody>
      </p:sp>
      <p:sp>
        <p:nvSpPr>
          <p:cNvPr id="4" name="object 4"/>
          <p:cNvSpPr txBox="1">
            <a:spLocks noGrp="1"/>
          </p:cNvSpPr>
          <p:nvPr>
            <p:ph type="title"/>
          </p:nvPr>
        </p:nvSpPr>
        <p:spPr>
          <a:xfrm>
            <a:off x="914400" y="647700"/>
            <a:ext cx="15650845" cy="1397635"/>
          </a:xfrm>
          <a:prstGeom prst="rect">
            <a:avLst/>
          </a:prstGeom>
        </p:spPr>
        <p:txBody>
          <a:bodyPr vert="horz" wrap="square" lIns="0" tIns="12700" rIns="0" bIns="0" rtlCol="0">
            <a:spAutoFit/>
          </a:bodyPr>
          <a:lstStyle/>
          <a:p>
            <a:pPr marL="12700">
              <a:lnSpc>
                <a:spcPct val="100000"/>
              </a:lnSpc>
              <a:spcBef>
                <a:spcPts val="100"/>
              </a:spcBef>
            </a:pPr>
            <a:r>
              <a:rPr spc="-60" dirty="0">
                <a:solidFill>
                  <a:srgbClr val="FFFFFF"/>
                </a:solidFill>
                <a:sym typeface="+mn-ea"/>
              </a:rPr>
              <a:t>4.</a:t>
            </a:r>
            <a:r>
              <a:rPr lang="en-US" spc="-60" dirty="0">
                <a:solidFill>
                  <a:srgbClr val="FFFFFF"/>
                </a:solidFill>
                <a:sym typeface="+mn-ea"/>
              </a:rPr>
              <a:t>   METODE</a:t>
            </a:r>
            <a:r>
              <a:rPr spc="-190" dirty="0">
                <a:solidFill>
                  <a:srgbClr val="FFFFFF"/>
                </a:solidFill>
                <a:sym typeface="+mn-ea"/>
              </a:rPr>
              <a:t> </a:t>
            </a:r>
            <a:r>
              <a:rPr dirty="0">
                <a:solidFill>
                  <a:srgbClr val="FFFFFF"/>
                </a:solidFill>
                <a:sym typeface="+mn-ea"/>
              </a:rPr>
              <a:t>DAN</a:t>
            </a:r>
            <a:r>
              <a:rPr spc="-305" dirty="0">
                <a:solidFill>
                  <a:srgbClr val="FFFFFF"/>
                </a:solidFill>
                <a:sym typeface="+mn-ea"/>
              </a:rPr>
              <a:t> </a:t>
            </a:r>
            <a:r>
              <a:rPr lang="en-US" spc="-305" dirty="0">
                <a:solidFill>
                  <a:srgbClr val="FFFFFF"/>
                </a:solidFill>
                <a:sym typeface="+mn-ea"/>
              </a:rPr>
              <a:t>ORGANISASI </a:t>
            </a:r>
            <a:r>
              <a:rPr spc="-10" dirty="0">
                <a:solidFill>
                  <a:srgbClr val="FFFFFF"/>
                </a:solidFill>
                <a:sym typeface="+mn-ea"/>
              </a:rPr>
              <a:t>PELAKSANAAN</a:t>
            </a:r>
            <a:br>
              <a:rPr spc="-10" dirty="0">
                <a:solidFill>
                  <a:srgbClr val="FFFFFF"/>
                </a:solidFill>
              </a:rPr>
            </a:br>
            <a:r>
              <a:rPr lang="en-US" b="0" spc="235" dirty="0">
                <a:solidFill>
                  <a:srgbClr val="E96A24"/>
                </a:solidFill>
                <a:latin typeface="Arial MT"/>
                <a:cs typeface="Arial MT"/>
                <a:sym typeface="+mn-ea"/>
              </a:rPr>
              <a:t>      </a:t>
            </a:r>
            <a:r>
              <a:rPr lang="en-US" sz="2800" spc="235" dirty="0">
                <a:solidFill>
                  <a:srgbClr val="E96A24"/>
                </a:solidFill>
                <a:latin typeface="Arial MT"/>
                <a:cs typeface="Arial MT"/>
                <a:sym typeface="+mn-ea"/>
              </a:rPr>
              <a:t>Organisasi </a:t>
            </a:r>
            <a:r>
              <a:rPr sz="2800" spc="95" dirty="0">
                <a:solidFill>
                  <a:srgbClr val="E96A24"/>
                </a:solidFill>
                <a:latin typeface="Arial MT"/>
                <a:cs typeface="Arial MT"/>
                <a:sym typeface="+mn-ea"/>
              </a:rPr>
              <a:t>Pelaksanaan</a:t>
            </a:r>
            <a:r>
              <a:rPr lang="en-US" sz="2800" spc="95" dirty="0">
                <a:solidFill>
                  <a:srgbClr val="E96A24"/>
                </a:solidFill>
                <a:latin typeface="Arial MT"/>
                <a:cs typeface="Arial MT"/>
                <a:sym typeface="+mn-ea"/>
              </a:rPr>
              <a:t> </a:t>
            </a:r>
            <a:endParaRPr sz="2800" spc="-140" dirty="0">
              <a:solidFill>
                <a:srgbClr val="FFFFFF"/>
              </a:solidFill>
            </a:endParaRPr>
          </a:p>
        </p:txBody>
      </p:sp>
      <p:grpSp>
        <p:nvGrpSpPr>
          <p:cNvPr id="8" name="object 8"/>
          <p:cNvGrpSpPr/>
          <p:nvPr/>
        </p:nvGrpSpPr>
        <p:grpSpPr>
          <a:xfrm rot="0">
            <a:off x="685800" y="2781300"/>
            <a:ext cx="16731615" cy="6146165"/>
            <a:chOff x="9397104" y="3016333"/>
            <a:chExt cx="8193405" cy="4882515"/>
          </a:xfrm>
        </p:grpSpPr>
        <p:sp>
          <p:nvSpPr>
            <p:cNvPr id="9" name="object 9"/>
            <p:cNvSpPr/>
            <p:nvPr/>
          </p:nvSpPr>
          <p:spPr>
            <a:xfrm>
              <a:off x="9397105" y="3016333"/>
              <a:ext cx="8193405" cy="4882515"/>
            </a:xfrm>
            <a:custGeom>
              <a:avLst/>
              <a:gdLst/>
              <a:ahLst/>
              <a:cxnLst/>
              <a:rect l="l" t="t" r="r" b="b"/>
              <a:pathLst>
                <a:path w="8193405" h="4882515">
                  <a:moveTo>
                    <a:pt x="7707255" y="4882275"/>
                  </a:moveTo>
                  <a:lnTo>
                    <a:pt x="485774" y="4882275"/>
                  </a:lnTo>
                  <a:lnTo>
                    <a:pt x="437762" y="4879898"/>
                  </a:lnTo>
                  <a:lnTo>
                    <a:pt x="390562" y="4872855"/>
                  </a:lnTo>
                  <a:lnTo>
                    <a:pt x="344494" y="4861277"/>
                  </a:lnTo>
                  <a:lnTo>
                    <a:pt x="299876" y="4845298"/>
                  </a:lnTo>
                  <a:lnTo>
                    <a:pt x="257028" y="4825048"/>
                  </a:lnTo>
                  <a:lnTo>
                    <a:pt x="216266" y="4800659"/>
                  </a:lnTo>
                  <a:lnTo>
                    <a:pt x="177911" y="4772264"/>
                  </a:lnTo>
                  <a:lnTo>
                    <a:pt x="142280" y="4739995"/>
                  </a:lnTo>
                  <a:lnTo>
                    <a:pt x="110010" y="4704364"/>
                  </a:lnTo>
                  <a:lnTo>
                    <a:pt x="81616" y="4666008"/>
                  </a:lnTo>
                  <a:lnTo>
                    <a:pt x="57227" y="4625247"/>
                  </a:lnTo>
                  <a:lnTo>
                    <a:pt x="36977" y="4582398"/>
                  </a:lnTo>
                  <a:lnTo>
                    <a:pt x="20997" y="4537780"/>
                  </a:lnTo>
                  <a:lnTo>
                    <a:pt x="9420" y="4491712"/>
                  </a:lnTo>
                  <a:lnTo>
                    <a:pt x="2377" y="4444513"/>
                  </a:lnTo>
                  <a:lnTo>
                    <a:pt x="0" y="4396500"/>
                  </a:lnTo>
                  <a:lnTo>
                    <a:pt x="0" y="485774"/>
                  </a:lnTo>
                  <a:lnTo>
                    <a:pt x="2377" y="437761"/>
                  </a:lnTo>
                  <a:lnTo>
                    <a:pt x="9420" y="390562"/>
                  </a:lnTo>
                  <a:lnTo>
                    <a:pt x="20997" y="344494"/>
                  </a:lnTo>
                  <a:lnTo>
                    <a:pt x="36977" y="299876"/>
                  </a:lnTo>
                  <a:lnTo>
                    <a:pt x="57227" y="257028"/>
                  </a:lnTo>
                  <a:lnTo>
                    <a:pt x="81616" y="216266"/>
                  </a:lnTo>
                  <a:lnTo>
                    <a:pt x="110010" y="177911"/>
                  </a:lnTo>
                  <a:lnTo>
                    <a:pt x="142280" y="142280"/>
                  </a:lnTo>
                  <a:lnTo>
                    <a:pt x="177911" y="110010"/>
                  </a:lnTo>
                  <a:lnTo>
                    <a:pt x="216266" y="81615"/>
                  </a:lnTo>
                  <a:lnTo>
                    <a:pt x="257028" y="57227"/>
                  </a:lnTo>
                  <a:lnTo>
                    <a:pt x="299876" y="36977"/>
                  </a:lnTo>
                  <a:lnTo>
                    <a:pt x="344494" y="20997"/>
                  </a:lnTo>
                  <a:lnTo>
                    <a:pt x="390562" y="9420"/>
                  </a:lnTo>
                  <a:lnTo>
                    <a:pt x="437762" y="2377"/>
                  </a:lnTo>
                  <a:lnTo>
                    <a:pt x="485774" y="0"/>
                  </a:lnTo>
                  <a:lnTo>
                    <a:pt x="7707255" y="0"/>
                  </a:lnTo>
                  <a:lnTo>
                    <a:pt x="7755268" y="2377"/>
                  </a:lnTo>
                  <a:lnTo>
                    <a:pt x="7802468" y="9420"/>
                  </a:lnTo>
                  <a:lnTo>
                    <a:pt x="7848536" y="20997"/>
                  </a:lnTo>
                  <a:lnTo>
                    <a:pt x="7893154" y="36977"/>
                  </a:lnTo>
                  <a:lnTo>
                    <a:pt x="7936002" y="57227"/>
                  </a:lnTo>
                  <a:lnTo>
                    <a:pt x="7976763" y="81615"/>
                  </a:lnTo>
                  <a:lnTo>
                    <a:pt x="8015119" y="110010"/>
                  </a:lnTo>
                  <a:lnTo>
                    <a:pt x="8050750" y="142280"/>
                  </a:lnTo>
                  <a:lnTo>
                    <a:pt x="8083019" y="177911"/>
                  </a:lnTo>
                  <a:lnTo>
                    <a:pt x="8111414" y="216266"/>
                  </a:lnTo>
                  <a:lnTo>
                    <a:pt x="8135803" y="257028"/>
                  </a:lnTo>
                  <a:lnTo>
                    <a:pt x="8156053" y="299876"/>
                  </a:lnTo>
                  <a:lnTo>
                    <a:pt x="8172033" y="344494"/>
                  </a:lnTo>
                  <a:lnTo>
                    <a:pt x="8183611" y="390562"/>
                  </a:lnTo>
                  <a:lnTo>
                    <a:pt x="8190654" y="437761"/>
                  </a:lnTo>
                  <a:lnTo>
                    <a:pt x="8193031" y="485774"/>
                  </a:lnTo>
                  <a:lnTo>
                    <a:pt x="8193031" y="4396500"/>
                  </a:lnTo>
                  <a:lnTo>
                    <a:pt x="8190654" y="4444513"/>
                  </a:lnTo>
                  <a:lnTo>
                    <a:pt x="8183611" y="4491712"/>
                  </a:lnTo>
                  <a:lnTo>
                    <a:pt x="8172033" y="4537780"/>
                  </a:lnTo>
                  <a:lnTo>
                    <a:pt x="8156053" y="4582398"/>
                  </a:lnTo>
                  <a:lnTo>
                    <a:pt x="8135803" y="4625247"/>
                  </a:lnTo>
                  <a:lnTo>
                    <a:pt x="8111414" y="4666008"/>
                  </a:lnTo>
                  <a:lnTo>
                    <a:pt x="8083019" y="4704364"/>
                  </a:lnTo>
                  <a:lnTo>
                    <a:pt x="8050750" y="4739995"/>
                  </a:lnTo>
                  <a:lnTo>
                    <a:pt x="8015119" y="4772264"/>
                  </a:lnTo>
                  <a:lnTo>
                    <a:pt x="7976763" y="4800659"/>
                  </a:lnTo>
                  <a:lnTo>
                    <a:pt x="7936002" y="4825048"/>
                  </a:lnTo>
                  <a:lnTo>
                    <a:pt x="7893154" y="4845298"/>
                  </a:lnTo>
                  <a:lnTo>
                    <a:pt x="7848536" y="4861277"/>
                  </a:lnTo>
                  <a:lnTo>
                    <a:pt x="7802468" y="4872855"/>
                  </a:lnTo>
                  <a:lnTo>
                    <a:pt x="7755268" y="4879898"/>
                  </a:lnTo>
                  <a:lnTo>
                    <a:pt x="7707255" y="4882275"/>
                  </a:lnTo>
                  <a:close/>
                </a:path>
              </a:pathLst>
            </a:custGeom>
            <a:solidFill>
              <a:srgbClr val="FFFFFF"/>
            </a:solidFill>
          </p:spPr>
          <p:txBody>
            <a:bodyPr wrap="square" lIns="0" tIns="0" rIns="0" bIns="0" rtlCol="0"/>
            <a:lstStyle/>
            <a:p/>
          </p:txBody>
        </p:sp>
        <p:sp>
          <p:nvSpPr>
            <p:cNvPr id="10" name="object 10"/>
            <p:cNvSpPr/>
            <p:nvPr/>
          </p:nvSpPr>
          <p:spPr>
            <a:xfrm>
              <a:off x="9397104" y="3016333"/>
              <a:ext cx="8191500" cy="1080770"/>
            </a:xfrm>
            <a:custGeom>
              <a:avLst/>
              <a:gdLst/>
              <a:ahLst/>
              <a:cxnLst/>
              <a:rect l="l" t="t" r="r" b="b"/>
              <a:pathLst>
                <a:path w="8191500" h="1080770">
                  <a:moveTo>
                    <a:pt x="7707256" y="1080326"/>
                  </a:moveTo>
                  <a:lnTo>
                    <a:pt x="485775" y="1080326"/>
                  </a:lnTo>
                  <a:lnTo>
                    <a:pt x="437762" y="1077949"/>
                  </a:lnTo>
                  <a:lnTo>
                    <a:pt x="390562" y="1070906"/>
                  </a:lnTo>
                  <a:lnTo>
                    <a:pt x="344494" y="1059329"/>
                  </a:lnTo>
                  <a:lnTo>
                    <a:pt x="299877" y="1043349"/>
                  </a:lnTo>
                  <a:lnTo>
                    <a:pt x="257028" y="1023099"/>
                  </a:lnTo>
                  <a:lnTo>
                    <a:pt x="216266" y="998710"/>
                  </a:lnTo>
                  <a:lnTo>
                    <a:pt x="177911" y="970315"/>
                  </a:lnTo>
                  <a:lnTo>
                    <a:pt x="142280" y="938046"/>
                  </a:lnTo>
                  <a:lnTo>
                    <a:pt x="110011" y="902415"/>
                  </a:lnTo>
                  <a:lnTo>
                    <a:pt x="81616" y="864059"/>
                  </a:lnTo>
                  <a:lnTo>
                    <a:pt x="57227" y="823298"/>
                  </a:lnTo>
                  <a:lnTo>
                    <a:pt x="36977" y="780449"/>
                  </a:lnTo>
                  <a:lnTo>
                    <a:pt x="20997" y="735832"/>
                  </a:lnTo>
                  <a:lnTo>
                    <a:pt x="9420" y="689764"/>
                  </a:lnTo>
                  <a:lnTo>
                    <a:pt x="2377" y="642564"/>
                  </a:lnTo>
                  <a:lnTo>
                    <a:pt x="0" y="594551"/>
                  </a:lnTo>
                  <a:lnTo>
                    <a:pt x="0" y="485774"/>
                  </a:lnTo>
                  <a:lnTo>
                    <a:pt x="2377" y="437762"/>
                  </a:lnTo>
                  <a:lnTo>
                    <a:pt x="9420" y="390562"/>
                  </a:lnTo>
                  <a:lnTo>
                    <a:pt x="20997" y="344494"/>
                  </a:lnTo>
                  <a:lnTo>
                    <a:pt x="36977" y="299876"/>
                  </a:lnTo>
                  <a:lnTo>
                    <a:pt x="57227" y="257028"/>
                  </a:lnTo>
                  <a:lnTo>
                    <a:pt x="81616" y="216266"/>
                  </a:lnTo>
                  <a:lnTo>
                    <a:pt x="110011" y="177911"/>
                  </a:lnTo>
                  <a:lnTo>
                    <a:pt x="142280" y="142280"/>
                  </a:lnTo>
                  <a:lnTo>
                    <a:pt x="177911" y="110010"/>
                  </a:lnTo>
                  <a:lnTo>
                    <a:pt x="216266" y="81616"/>
                  </a:lnTo>
                  <a:lnTo>
                    <a:pt x="257028" y="57227"/>
                  </a:lnTo>
                  <a:lnTo>
                    <a:pt x="299877" y="36977"/>
                  </a:lnTo>
                  <a:lnTo>
                    <a:pt x="344494" y="20997"/>
                  </a:lnTo>
                  <a:lnTo>
                    <a:pt x="390562" y="9420"/>
                  </a:lnTo>
                  <a:lnTo>
                    <a:pt x="437762" y="2377"/>
                  </a:lnTo>
                  <a:lnTo>
                    <a:pt x="485775" y="0"/>
                  </a:lnTo>
                  <a:lnTo>
                    <a:pt x="7707256" y="0"/>
                  </a:lnTo>
                  <a:lnTo>
                    <a:pt x="7755269" y="2377"/>
                  </a:lnTo>
                  <a:lnTo>
                    <a:pt x="7802469" y="9420"/>
                  </a:lnTo>
                  <a:lnTo>
                    <a:pt x="7848537" y="20997"/>
                  </a:lnTo>
                  <a:lnTo>
                    <a:pt x="7893154" y="36977"/>
                  </a:lnTo>
                  <a:lnTo>
                    <a:pt x="7936002" y="57227"/>
                  </a:lnTo>
                  <a:lnTo>
                    <a:pt x="7976764" y="81616"/>
                  </a:lnTo>
                  <a:lnTo>
                    <a:pt x="8015119" y="110010"/>
                  </a:lnTo>
                  <a:lnTo>
                    <a:pt x="8050750" y="142280"/>
                  </a:lnTo>
                  <a:lnTo>
                    <a:pt x="8083020" y="177911"/>
                  </a:lnTo>
                  <a:lnTo>
                    <a:pt x="8111415" y="216266"/>
                  </a:lnTo>
                  <a:lnTo>
                    <a:pt x="8135803" y="257028"/>
                  </a:lnTo>
                  <a:lnTo>
                    <a:pt x="8156053" y="299876"/>
                  </a:lnTo>
                  <a:lnTo>
                    <a:pt x="8172033" y="344494"/>
                  </a:lnTo>
                  <a:lnTo>
                    <a:pt x="8183611" y="390562"/>
                  </a:lnTo>
                  <a:lnTo>
                    <a:pt x="8190654" y="437762"/>
                  </a:lnTo>
                  <a:lnTo>
                    <a:pt x="8191069" y="446141"/>
                  </a:lnTo>
                  <a:lnTo>
                    <a:pt x="8191069" y="634185"/>
                  </a:lnTo>
                  <a:lnTo>
                    <a:pt x="8183611" y="689764"/>
                  </a:lnTo>
                  <a:lnTo>
                    <a:pt x="8172033" y="735832"/>
                  </a:lnTo>
                  <a:lnTo>
                    <a:pt x="8156053" y="780449"/>
                  </a:lnTo>
                  <a:lnTo>
                    <a:pt x="8135803" y="823298"/>
                  </a:lnTo>
                  <a:lnTo>
                    <a:pt x="8111415" y="864059"/>
                  </a:lnTo>
                  <a:lnTo>
                    <a:pt x="8083020" y="902415"/>
                  </a:lnTo>
                  <a:lnTo>
                    <a:pt x="8050750" y="938046"/>
                  </a:lnTo>
                  <a:lnTo>
                    <a:pt x="8015119" y="970315"/>
                  </a:lnTo>
                  <a:lnTo>
                    <a:pt x="7976764" y="998710"/>
                  </a:lnTo>
                  <a:lnTo>
                    <a:pt x="7936002" y="1023099"/>
                  </a:lnTo>
                  <a:lnTo>
                    <a:pt x="7893154" y="1043349"/>
                  </a:lnTo>
                  <a:lnTo>
                    <a:pt x="7848537" y="1059329"/>
                  </a:lnTo>
                  <a:lnTo>
                    <a:pt x="7802469" y="1070906"/>
                  </a:lnTo>
                  <a:lnTo>
                    <a:pt x="7755269" y="1077949"/>
                  </a:lnTo>
                  <a:lnTo>
                    <a:pt x="7707256" y="1080326"/>
                  </a:lnTo>
                  <a:close/>
                </a:path>
              </a:pathLst>
            </a:custGeom>
            <a:solidFill>
              <a:srgbClr val="E96A24"/>
            </a:solidFill>
          </p:spPr>
          <p:txBody>
            <a:bodyPr wrap="square" lIns="0" tIns="0" rIns="0" bIns="0" rtlCol="0"/>
            <a:lstStyle/>
            <a:p/>
          </p:txBody>
        </p:sp>
      </p:grpSp>
      <p:sp>
        <p:nvSpPr>
          <p:cNvPr id="12" name="object 12"/>
          <p:cNvSpPr txBox="1"/>
          <p:nvPr/>
        </p:nvSpPr>
        <p:spPr>
          <a:xfrm>
            <a:off x="4572000" y="3237865"/>
            <a:ext cx="7233285" cy="1675130"/>
          </a:xfrm>
          <a:prstGeom prst="rect">
            <a:avLst/>
          </a:prstGeom>
        </p:spPr>
        <p:txBody>
          <a:bodyPr vert="horz" wrap="square" lIns="0" tIns="12700" rIns="0" bIns="0" rtlCol="0">
            <a:noAutofit/>
          </a:bodyPr>
          <a:lstStyle/>
          <a:p>
            <a:pPr marL="175895" algn="ctr">
              <a:lnSpc>
                <a:spcPct val="100000"/>
              </a:lnSpc>
              <a:spcBef>
                <a:spcPts val="100"/>
              </a:spcBef>
            </a:pPr>
            <a:r>
              <a:rPr lang="en-US" altLang="en-US" sz="4000" b="1" spc="250" dirty="0">
                <a:solidFill>
                  <a:srgbClr val="FFFFFF"/>
                </a:solidFill>
                <a:latin typeface="Arial" panose="020B0604020202020204"/>
                <a:cs typeface="Arial" panose="020B0604020202020204"/>
              </a:rPr>
              <a:t> </a:t>
            </a:r>
            <a:r>
              <a:rPr lang="en-US" altLang="en-US" sz="4000" b="1" spc="250" dirty="0">
                <a:solidFill>
                  <a:schemeClr val="bg1"/>
                </a:solidFill>
                <a:latin typeface="Calibri" panose="020F0502020204030204" charset="0"/>
                <a:cs typeface="Arial" panose="020B0604020202020204"/>
              </a:rPr>
              <a:t>②</a:t>
            </a:r>
            <a:r>
              <a:rPr lang="en-US" altLang="en-US" sz="4000" b="1" spc="250" dirty="0">
                <a:solidFill>
                  <a:schemeClr val="bg1"/>
                </a:solidFill>
                <a:latin typeface="Arial" panose="020B0604020202020204"/>
                <a:cs typeface="Arial" panose="020B0604020202020204"/>
              </a:rPr>
              <a:t>  </a:t>
            </a:r>
            <a:r>
              <a:rPr lang="en-US" altLang="en-US" sz="4000" b="1" spc="250" dirty="0">
                <a:solidFill>
                  <a:srgbClr val="FFFFFF"/>
                </a:solidFill>
                <a:latin typeface="Arial" panose="020B0604020202020204"/>
                <a:cs typeface="Arial" panose="020B0604020202020204"/>
              </a:rPr>
              <a:t>  Panitia Pelaksana</a:t>
            </a:r>
            <a:endParaRPr sz="4000">
              <a:latin typeface="Arial" panose="020B0604020202020204"/>
              <a:cs typeface="Arial" panose="020B0604020202020204"/>
            </a:endParaRPr>
          </a:p>
          <a:p>
            <a:pPr marL="12700" marR="5080">
              <a:lnSpc>
                <a:spcPct val="95000"/>
              </a:lnSpc>
              <a:spcBef>
                <a:spcPts val="2700"/>
              </a:spcBef>
              <a:spcAft>
                <a:spcPts val="0"/>
              </a:spcAft>
            </a:pPr>
            <a:endParaRPr lang="en-US" altLang="en-US" sz="2800">
              <a:latin typeface="Arial" panose="020B0604020202020204"/>
              <a:cs typeface="Arial" panose="020B0604020202020204"/>
            </a:endParaRPr>
          </a:p>
          <a:p>
            <a:pPr marL="12700" marR="5080" algn="just">
              <a:lnSpc>
                <a:spcPct val="95000"/>
              </a:lnSpc>
              <a:spcBef>
                <a:spcPts val="1000"/>
              </a:spcBef>
              <a:spcAft>
                <a:spcPts val="0"/>
              </a:spcAft>
            </a:pPr>
            <a:endParaRPr lang="en-US" altLang="en-US" sz="3200" b="1">
              <a:solidFill>
                <a:srgbClr val="C00000"/>
              </a:solidFill>
              <a:latin typeface="Arial" panose="020B0604020202020204"/>
              <a:cs typeface="Arial" panose="020B0604020202020204"/>
            </a:endParaRPr>
          </a:p>
        </p:txBody>
      </p:sp>
      <p:sp>
        <p:nvSpPr>
          <p:cNvPr id="13" name="Text Box 12"/>
          <p:cNvSpPr txBox="1"/>
          <p:nvPr/>
        </p:nvSpPr>
        <p:spPr>
          <a:xfrm>
            <a:off x="964565" y="4409440"/>
            <a:ext cx="16016605" cy="4723765"/>
          </a:xfrm>
          <a:prstGeom prst="rect">
            <a:avLst/>
          </a:prstGeom>
        </p:spPr>
        <p:txBody>
          <a:bodyPr wrap="square">
            <a:noAutofit/>
          </a:bodyPr>
          <a:p>
            <a:pPr marL="0" indent="0" algn="just" defTabSz="266700">
              <a:spcBef>
                <a:spcPct val="0"/>
              </a:spcBef>
              <a:spcAft>
                <a:spcPct val="0"/>
              </a:spcAft>
              <a:buFont typeface="Times New Roman" panose="02020603050405020304"/>
              <a:buNone/>
            </a:pPr>
            <a:r>
              <a:rPr lang="en-US" altLang="zh-CN" sz="3200" b="1">
                <a:latin typeface="Calibri" panose="020F0502020204030204"/>
                <a:ea typeface="SimSun" panose="02010600030101010101" pitchFamily="2" charset="-122"/>
              </a:rPr>
              <a:t>Tugas Panitia Pelaksana adalah:</a:t>
            </a:r>
            <a:endParaRPr lang="en-US" altLang="zh-CN" sz="3200" b="1">
              <a:latin typeface="Calibri" panose="020F0502020204030204"/>
              <a:ea typeface="SimSun" panose="02010600030101010101" pitchFamily="2" charset="-122"/>
            </a:endParaRPr>
          </a:p>
          <a:p>
            <a:pPr marL="820420" indent="-820420" algn="just" defTabSz="266700">
              <a:spcBef>
                <a:spcPct val="0"/>
              </a:spcBef>
              <a:spcAft>
                <a:spcPct val="0"/>
              </a:spcAft>
              <a:buFont typeface="Times New Roman" panose="02020603050405020304"/>
              <a:buAutoNum type="alphaLcPeriod"/>
              <a:tabLst>
                <a:tab pos="536575" algn="l"/>
              </a:tabLst>
            </a:pPr>
            <a:r>
              <a:rPr lang="en-US" altLang="zh-CN" sz="3200" b="1">
                <a:latin typeface="Calibri" panose="020F0502020204030204"/>
                <a:ea typeface="SimSun" panose="02010600030101010101" pitchFamily="2" charset="-122"/>
              </a:rPr>
              <a:t>Menjalankan tugas penyelenggaraan Penghargaan PII sesuai dengan Pedoman Kerja  dan yang digariskan oleh Panitia Pengarah.</a:t>
            </a:r>
            <a:endParaRPr lang="en-US" altLang="zh-CN" sz="3200" b="1">
              <a:latin typeface="Calibri" panose="020F0502020204030204"/>
              <a:ea typeface="SimSun" panose="02010600030101010101" pitchFamily="2" charset="-122"/>
            </a:endParaRPr>
          </a:p>
          <a:p>
            <a:pPr marL="842645" indent="-842645" algn="just" defTabSz="266700">
              <a:spcBef>
                <a:spcPct val="0"/>
              </a:spcBef>
              <a:spcAft>
                <a:spcPct val="0"/>
              </a:spcAft>
              <a:buFont typeface="Times New Roman" panose="02020603050405020304"/>
              <a:buAutoNum type="alphaLcPeriod"/>
              <a:tabLst>
                <a:tab pos="536575" algn="l"/>
              </a:tabLst>
            </a:pPr>
            <a:r>
              <a:rPr lang="en-US" altLang="zh-CN" sz="3200" b="1">
                <a:latin typeface="Calibri" panose="020F0502020204030204"/>
                <a:ea typeface="SimSun" panose="02010600030101010101" pitchFamily="2" charset="-122"/>
              </a:rPr>
              <a:t>Menyusun rencana kerja pengukuran Indeks Keinsinyuran dan penyerahan Penghargaan Keinsinyuran PII sesuai dengan target yang ditentukan oleh Panitia Pengarah.</a:t>
            </a:r>
            <a:endParaRPr lang="en-US" altLang="zh-CN" sz="3200" b="1">
              <a:latin typeface="Calibri" panose="020F0502020204030204"/>
              <a:ea typeface="SimSun" panose="02010600030101010101" pitchFamily="2" charset="-122"/>
            </a:endParaRPr>
          </a:p>
          <a:p>
            <a:pPr marL="865505" indent="-833120" algn="just" defTabSz="266700">
              <a:spcBef>
                <a:spcPct val="0"/>
              </a:spcBef>
              <a:spcAft>
                <a:spcPct val="0"/>
              </a:spcAft>
              <a:buFont typeface="Times New Roman" panose="02020603050405020304"/>
              <a:buAutoNum type="alphaLcPeriod"/>
              <a:tabLst>
                <a:tab pos="536575" algn="l"/>
              </a:tabLst>
            </a:pPr>
            <a:r>
              <a:rPr lang="en-US" altLang="zh-CN" sz="3200" b="1">
                <a:latin typeface="Calibri" panose="020F0502020204030204"/>
                <a:ea typeface="SimSun" panose="02010600030101010101" pitchFamily="2" charset="-122"/>
              </a:rPr>
              <a:t>Melakukan verifikasi dan validasi anggota Dewan Asesor yang diusulkan oleh Ketua Pengurus Wilayah PII dan Ketua Pengurus Cabang PII kepada Panitia Pelaksana untuk mendapatkan penetapan dan pengesahan dari Ketua Umum PII.</a:t>
            </a:r>
            <a:endParaRPr lang="en-US" altLang="zh-CN" sz="3200" b="1">
              <a:latin typeface="Calibri" panose="020F0502020204030204"/>
              <a:ea typeface="SimSun" panose="02010600030101010101" pitchFamily="2" charset="-122"/>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3377374" y="1082309"/>
            <a:ext cx="2829560" cy="360680"/>
          </a:xfrm>
          <a:prstGeom prst="rect">
            <a:avLst/>
          </a:prstGeom>
        </p:spPr>
        <p:txBody>
          <a:bodyPr vert="horz" wrap="square" lIns="0" tIns="12700" rIns="0" bIns="0" rtlCol="0">
            <a:spAutoFit/>
          </a:bodyPr>
          <a:lstStyle/>
          <a:p>
            <a:pPr marL="12700">
              <a:lnSpc>
                <a:spcPct val="100000"/>
              </a:lnSpc>
              <a:spcBef>
                <a:spcPts val="100"/>
              </a:spcBef>
            </a:pPr>
            <a:r>
              <a:rPr sz="2200" spc="125" dirty="0">
                <a:solidFill>
                  <a:srgbClr val="040E0C"/>
                </a:solidFill>
                <a:latin typeface="Arial MT"/>
                <a:cs typeface="Arial MT"/>
              </a:rPr>
              <a:t>Oleh</a:t>
            </a:r>
            <a:r>
              <a:rPr sz="2200" spc="50" dirty="0">
                <a:solidFill>
                  <a:srgbClr val="040E0C"/>
                </a:solidFill>
                <a:latin typeface="Arial MT"/>
                <a:cs typeface="Arial MT"/>
              </a:rPr>
              <a:t> </a:t>
            </a:r>
            <a:r>
              <a:rPr sz="2200" spc="120" dirty="0">
                <a:solidFill>
                  <a:srgbClr val="040E0C"/>
                </a:solidFill>
                <a:latin typeface="Arial MT"/>
                <a:cs typeface="Arial MT"/>
              </a:rPr>
              <a:t>:</a:t>
            </a:r>
            <a:r>
              <a:rPr sz="2200" spc="55" dirty="0">
                <a:solidFill>
                  <a:srgbClr val="040E0C"/>
                </a:solidFill>
                <a:latin typeface="Arial MT"/>
                <a:cs typeface="Arial MT"/>
              </a:rPr>
              <a:t> </a:t>
            </a:r>
            <a:r>
              <a:rPr sz="2200" spc="170" dirty="0">
                <a:solidFill>
                  <a:srgbClr val="040E0C"/>
                </a:solidFill>
                <a:latin typeface="Arial MT"/>
                <a:cs typeface="Arial MT"/>
              </a:rPr>
              <a:t>Cahaya</a:t>
            </a:r>
            <a:r>
              <a:rPr sz="2200" spc="50" dirty="0">
                <a:solidFill>
                  <a:srgbClr val="040E0C"/>
                </a:solidFill>
                <a:latin typeface="Arial MT"/>
                <a:cs typeface="Arial MT"/>
              </a:rPr>
              <a:t> </a:t>
            </a:r>
            <a:r>
              <a:rPr sz="2200" spc="110" dirty="0">
                <a:solidFill>
                  <a:srgbClr val="040E0C"/>
                </a:solidFill>
                <a:latin typeface="Arial MT"/>
                <a:cs typeface="Arial MT"/>
              </a:rPr>
              <a:t>Dewi</a:t>
            </a:r>
            <a:endParaRPr sz="2200">
              <a:latin typeface="Arial MT"/>
              <a:cs typeface="Arial MT"/>
            </a:endParaRPr>
          </a:p>
        </p:txBody>
      </p:sp>
      <p:sp>
        <p:nvSpPr>
          <p:cNvPr id="3" name="object 3"/>
          <p:cNvSpPr txBox="1"/>
          <p:nvPr/>
        </p:nvSpPr>
        <p:spPr>
          <a:xfrm>
            <a:off x="16639823" y="9044813"/>
            <a:ext cx="302895" cy="360680"/>
          </a:xfrm>
          <a:prstGeom prst="rect">
            <a:avLst/>
          </a:prstGeom>
        </p:spPr>
        <p:txBody>
          <a:bodyPr vert="horz" wrap="square" lIns="0" tIns="12700" rIns="0" bIns="0" rtlCol="0">
            <a:spAutoFit/>
          </a:bodyPr>
          <a:lstStyle/>
          <a:p>
            <a:pPr marL="12700">
              <a:lnSpc>
                <a:spcPct val="100000"/>
              </a:lnSpc>
              <a:spcBef>
                <a:spcPts val="100"/>
              </a:spcBef>
            </a:pPr>
            <a:r>
              <a:rPr sz="2200" spc="-114" dirty="0">
                <a:solidFill>
                  <a:srgbClr val="040E0C"/>
                </a:solidFill>
                <a:latin typeface="Arial MT"/>
                <a:cs typeface="Arial MT"/>
              </a:rPr>
              <a:t>12</a:t>
            </a:r>
            <a:endParaRPr sz="2200">
              <a:latin typeface="Arial MT"/>
              <a:cs typeface="Arial MT"/>
            </a:endParaRPr>
          </a:p>
        </p:txBody>
      </p:sp>
      <p:sp>
        <p:nvSpPr>
          <p:cNvPr id="4" name="object 4"/>
          <p:cNvSpPr txBox="1">
            <a:spLocks noGrp="1"/>
          </p:cNvSpPr>
          <p:nvPr>
            <p:ph type="title"/>
          </p:nvPr>
        </p:nvSpPr>
        <p:spPr>
          <a:xfrm>
            <a:off x="914400" y="647700"/>
            <a:ext cx="15650845" cy="1397635"/>
          </a:xfrm>
          <a:prstGeom prst="rect">
            <a:avLst/>
          </a:prstGeom>
        </p:spPr>
        <p:txBody>
          <a:bodyPr vert="horz" wrap="square" lIns="0" tIns="12700" rIns="0" bIns="0" rtlCol="0">
            <a:spAutoFit/>
          </a:bodyPr>
          <a:lstStyle/>
          <a:p>
            <a:pPr marL="12700">
              <a:lnSpc>
                <a:spcPct val="100000"/>
              </a:lnSpc>
              <a:spcBef>
                <a:spcPts val="100"/>
              </a:spcBef>
            </a:pPr>
            <a:r>
              <a:rPr spc="-60" dirty="0">
                <a:solidFill>
                  <a:srgbClr val="FFFFFF"/>
                </a:solidFill>
                <a:sym typeface="+mn-ea"/>
              </a:rPr>
              <a:t>4.</a:t>
            </a:r>
            <a:r>
              <a:rPr lang="en-US" spc="-60" dirty="0">
                <a:solidFill>
                  <a:srgbClr val="FFFFFF"/>
                </a:solidFill>
                <a:sym typeface="+mn-ea"/>
              </a:rPr>
              <a:t>   METODE</a:t>
            </a:r>
            <a:r>
              <a:rPr spc="-190" dirty="0">
                <a:solidFill>
                  <a:srgbClr val="FFFFFF"/>
                </a:solidFill>
                <a:sym typeface="+mn-ea"/>
              </a:rPr>
              <a:t> </a:t>
            </a:r>
            <a:r>
              <a:rPr dirty="0">
                <a:solidFill>
                  <a:srgbClr val="FFFFFF"/>
                </a:solidFill>
                <a:sym typeface="+mn-ea"/>
              </a:rPr>
              <a:t>DAN</a:t>
            </a:r>
            <a:r>
              <a:rPr spc="-305" dirty="0">
                <a:solidFill>
                  <a:srgbClr val="FFFFFF"/>
                </a:solidFill>
                <a:sym typeface="+mn-ea"/>
              </a:rPr>
              <a:t> </a:t>
            </a:r>
            <a:r>
              <a:rPr lang="en-US" spc="-305" dirty="0">
                <a:solidFill>
                  <a:srgbClr val="FFFFFF"/>
                </a:solidFill>
                <a:sym typeface="+mn-ea"/>
              </a:rPr>
              <a:t>ORGANISASI </a:t>
            </a:r>
            <a:r>
              <a:rPr spc="-10" dirty="0">
                <a:solidFill>
                  <a:srgbClr val="FFFFFF"/>
                </a:solidFill>
                <a:sym typeface="+mn-ea"/>
              </a:rPr>
              <a:t>PELAKSANAAN</a:t>
            </a:r>
            <a:br>
              <a:rPr spc="-10" dirty="0">
                <a:solidFill>
                  <a:srgbClr val="FFFFFF"/>
                </a:solidFill>
              </a:rPr>
            </a:br>
            <a:r>
              <a:rPr lang="en-US" b="0" spc="235" dirty="0">
                <a:solidFill>
                  <a:srgbClr val="E96A24"/>
                </a:solidFill>
                <a:latin typeface="Arial MT"/>
                <a:cs typeface="Arial MT"/>
                <a:sym typeface="+mn-ea"/>
              </a:rPr>
              <a:t>      </a:t>
            </a:r>
            <a:r>
              <a:rPr lang="en-US" sz="2800" spc="235" dirty="0">
                <a:solidFill>
                  <a:srgbClr val="E96A24"/>
                </a:solidFill>
                <a:latin typeface="Arial MT"/>
                <a:cs typeface="Arial MT"/>
                <a:sym typeface="+mn-ea"/>
              </a:rPr>
              <a:t>Organisasi </a:t>
            </a:r>
            <a:r>
              <a:rPr sz="2800" spc="95" dirty="0">
                <a:solidFill>
                  <a:srgbClr val="E96A24"/>
                </a:solidFill>
                <a:latin typeface="Arial MT"/>
                <a:cs typeface="Arial MT"/>
                <a:sym typeface="+mn-ea"/>
              </a:rPr>
              <a:t>Pelaksanaan</a:t>
            </a:r>
            <a:r>
              <a:rPr lang="en-US" sz="2800" spc="95" dirty="0">
                <a:solidFill>
                  <a:srgbClr val="E96A24"/>
                </a:solidFill>
                <a:latin typeface="Arial MT"/>
                <a:cs typeface="Arial MT"/>
                <a:sym typeface="+mn-ea"/>
              </a:rPr>
              <a:t> </a:t>
            </a:r>
            <a:endParaRPr sz="2800" spc="-140" dirty="0">
              <a:solidFill>
                <a:srgbClr val="FFFFFF"/>
              </a:solidFill>
            </a:endParaRPr>
          </a:p>
        </p:txBody>
      </p:sp>
      <p:grpSp>
        <p:nvGrpSpPr>
          <p:cNvPr id="8" name="object 8"/>
          <p:cNvGrpSpPr/>
          <p:nvPr/>
        </p:nvGrpSpPr>
        <p:grpSpPr>
          <a:xfrm rot="0">
            <a:off x="685800" y="2781300"/>
            <a:ext cx="16731615" cy="6146165"/>
            <a:chOff x="9397104" y="3016333"/>
            <a:chExt cx="8193405" cy="4882515"/>
          </a:xfrm>
        </p:grpSpPr>
        <p:sp>
          <p:nvSpPr>
            <p:cNvPr id="9" name="object 9"/>
            <p:cNvSpPr/>
            <p:nvPr/>
          </p:nvSpPr>
          <p:spPr>
            <a:xfrm>
              <a:off x="9397105" y="3016333"/>
              <a:ext cx="8193405" cy="4882515"/>
            </a:xfrm>
            <a:custGeom>
              <a:avLst/>
              <a:gdLst/>
              <a:ahLst/>
              <a:cxnLst/>
              <a:rect l="l" t="t" r="r" b="b"/>
              <a:pathLst>
                <a:path w="8193405" h="4882515">
                  <a:moveTo>
                    <a:pt x="7707255" y="4882275"/>
                  </a:moveTo>
                  <a:lnTo>
                    <a:pt x="485774" y="4882275"/>
                  </a:lnTo>
                  <a:lnTo>
                    <a:pt x="437762" y="4879898"/>
                  </a:lnTo>
                  <a:lnTo>
                    <a:pt x="390562" y="4872855"/>
                  </a:lnTo>
                  <a:lnTo>
                    <a:pt x="344494" y="4861277"/>
                  </a:lnTo>
                  <a:lnTo>
                    <a:pt x="299876" y="4845298"/>
                  </a:lnTo>
                  <a:lnTo>
                    <a:pt x="257028" y="4825048"/>
                  </a:lnTo>
                  <a:lnTo>
                    <a:pt x="216266" y="4800659"/>
                  </a:lnTo>
                  <a:lnTo>
                    <a:pt x="177911" y="4772264"/>
                  </a:lnTo>
                  <a:lnTo>
                    <a:pt x="142280" y="4739995"/>
                  </a:lnTo>
                  <a:lnTo>
                    <a:pt x="110010" y="4704364"/>
                  </a:lnTo>
                  <a:lnTo>
                    <a:pt x="81616" y="4666008"/>
                  </a:lnTo>
                  <a:lnTo>
                    <a:pt x="57227" y="4625247"/>
                  </a:lnTo>
                  <a:lnTo>
                    <a:pt x="36977" y="4582398"/>
                  </a:lnTo>
                  <a:lnTo>
                    <a:pt x="20997" y="4537780"/>
                  </a:lnTo>
                  <a:lnTo>
                    <a:pt x="9420" y="4491712"/>
                  </a:lnTo>
                  <a:lnTo>
                    <a:pt x="2377" y="4444513"/>
                  </a:lnTo>
                  <a:lnTo>
                    <a:pt x="0" y="4396500"/>
                  </a:lnTo>
                  <a:lnTo>
                    <a:pt x="0" y="485774"/>
                  </a:lnTo>
                  <a:lnTo>
                    <a:pt x="2377" y="437761"/>
                  </a:lnTo>
                  <a:lnTo>
                    <a:pt x="9420" y="390562"/>
                  </a:lnTo>
                  <a:lnTo>
                    <a:pt x="20997" y="344494"/>
                  </a:lnTo>
                  <a:lnTo>
                    <a:pt x="36977" y="299876"/>
                  </a:lnTo>
                  <a:lnTo>
                    <a:pt x="57227" y="257028"/>
                  </a:lnTo>
                  <a:lnTo>
                    <a:pt x="81616" y="216266"/>
                  </a:lnTo>
                  <a:lnTo>
                    <a:pt x="110010" y="177911"/>
                  </a:lnTo>
                  <a:lnTo>
                    <a:pt x="142280" y="142280"/>
                  </a:lnTo>
                  <a:lnTo>
                    <a:pt x="177911" y="110010"/>
                  </a:lnTo>
                  <a:lnTo>
                    <a:pt x="216266" y="81615"/>
                  </a:lnTo>
                  <a:lnTo>
                    <a:pt x="257028" y="57227"/>
                  </a:lnTo>
                  <a:lnTo>
                    <a:pt x="299876" y="36977"/>
                  </a:lnTo>
                  <a:lnTo>
                    <a:pt x="344494" y="20997"/>
                  </a:lnTo>
                  <a:lnTo>
                    <a:pt x="390562" y="9420"/>
                  </a:lnTo>
                  <a:lnTo>
                    <a:pt x="437762" y="2377"/>
                  </a:lnTo>
                  <a:lnTo>
                    <a:pt x="485774" y="0"/>
                  </a:lnTo>
                  <a:lnTo>
                    <a:pt x="7707255" y="0"/>
                  </a:lnTo>
                  <a:lnTo>
                    <a:pt x="7755268" y="2377"/>
                  </a:lnTo>
                  <a:lnTo>
                    <a:pt x="7802468" y="9420"/>
                  </a:lnTo>
                  <a:lnTo>
                    <a:pt x="7848536" y="20997"/>
                  </a:lnTo>
                  <a:lnTo>
                    <a:pt x="7893154" y="36977"/>
                  </a:lnTo>
                  <a:lnTo>
                    <a:pt x="7936002" y="57227"/>
                  </a:lnTo>
                  <a:lnTo>
                    <a:pt x="7976763" y="81615"/>
                  </a:lnTo>
                  <a:lnTo>
                    <a:pt x="8015119" y="110010"/>
                  </a:lnTo>
                  <a:lnTo>
                    <a:pt x="8050750" y="142280"/>
                  </a:lnTo>
                  <a:lnTo>
                    <a:pt x="8083019" y="177911"/>
                  </a:lnTo>
                  <a:lnTo>
                    <a:pt x="8111414" y="216266"/>
                  </a:lnTo>
                  <a:lnTo>
                    <a:pt x="8135803" y="257028"/>
                  </a:lnTo>
                  <a:lnTo>
                    <a:pt x="8156053" y="299876"/>
                  </a:lnTo>
                  <a:lnTo>
                    <a:pt x="8172033" y="344494"/>
                  </a:lnTo>
                  <a:lnTo>
                    <a:pt x="8183611" y="390562"/>
                  </a:lnTo>
                  <a:lnTo>
                    <a:pt x="8190654" y="437761"/>
                  </a:lnTo>
                  <a:lnTo>
                    <a:pt x="8193031" y="485774"/>
                  </a:lnTo>
                  <a:lnTo>
                    <a:pt x="8193031" y="4396500"/>
                  </a:lnTo>
                  <a:lnTo>
                    <a:pt x="8190654" y="4444513"/>
                  </a:lnTo>
                  <a:lnTo>
                    <a:pt x="8183611" y="4491712"/>
                  </a:lnTo>
                  <a:lnTo>
                    <a:pt x="8172033" y="4537780"/>
                  </a:lnTo>
                  <a:lnTo>
                    <a:pt x="8156053" y="4582398"/>
                  </a:lnTo>
                  <a:lnTo>
                    <a:pt x="8135803" y="4625247"/>
                  </a:lnTo>
                  <a:lnTo>
                    <a:pt x="8111414" y="4666008"/>
                  </a:lnTo>
                  <a:lnTo>
                    <a:pt x="8083019" y="4704364"/>
                  </a:lnTo>
                  <a:lnTo>
                    <a:pt x="8050750" y="4739995"/>
                  </a:lnTo>
                  <a:lnTo>
                    <a:pt x="8015119" y="4772264"/>
                  </a:lnTo>
                  <a:lnTo>
                    <a:pt x="7976763" y="4800659"/>
                  </a:lnTo>
                  <a:lnTo>
                    <a:pt x="7936002" y="4825048"/>
                  </a:lnTo>
                  <a:lnTo>
                    <a:pt x="7893154" y="4845298"/>
                  </a:lnTo>
                  <a:lnTo>
                    <a:pt x="7848536" y="4861277"/>
                  </a:lnTo>
                  <a:lnTo>
                    <a:pt x="7802468" y="4872855"/>
                  </a:lnTo>
                  <a:lnTo>
                    <a:pt x="7755268" y="4879898"/>
                  </a:lnTo>
                  <a:lnTo>
                    <a:pt x="7707255" y="4882275"/>
                  </a:lnTo>
                  <a:close/>
                </a:path>
              </a:pathLst>
            </a:custGeom>
            <a:solidFill>
              <a:srgbClr val="FFFFFF"/>
            </a:solidFill>
          </p:spPr>
          <p:txBody>
            <a:bodyPr wrap="square" lIns="0" tIns="0" rIns="0" bIns="0" rtlCol="0"/>
            <a:lstStyle/>
            <a:p/>
          </p:txBody>
        </p:sp>
        <p:sp>
          <p:nvSpPr>
            <p:cNvPr id="10" name="object 10"/>
            <p:cNvSpPr/>
            <p:nvPr/>
          </p:nvSpPr>
          <p:spPr>
            <a:xfrm>
              <a:off x="9397104" y="3016333"/>
              <a:ext cx="8191500" cy="1080770"/>
            </a:xfrm>
            <a:custGeom>
              <a:avLst/>
              <a:gdLst/>
              <a:ahLst/>
              <a:cxnLst/>
              <a:rect l="l" t="t" r="r" b="b"/>
              <a:pathLst>
                <a:path w="8191500" h="1080770">
                  <a:moveTo>
                    <a:pt x="7707256" y="1080326"/>
                  </a:moveTo>
                  <a:lnTo>
                    <a:pt x="485775" y="1080326"/>
                  </a:lnTo>
                  <a:lnTo>
                    <a:pt x="437762" y="1077949"/>
                  </a:lnTo>
                  <a:lnTo>
                    <a:pt x="390562" y="1070906"/>
                  </a:lnTo>
                  <a:lnTo>
                    <a:pt x="344494" y="1059329"/>
                  </a:lnTo>
                  <a:lnTo>
                    <a:pt x="299877" y="1043349"/>
                  </a:lnTo>
                  <a:lnTo>
                    <a:pt x="257028" y="1023099"/>
                  </a:lnTo>
                  <a:lnTo>
                    <a:pt x="216266" y="998710"/>
                  </a:lnTo>
                  <a:lnTo>
                    <a:pt x="177911" y="970315"/>
                  </a:lnTo>
                  <a:lnTo>
                    <a:pt x="142280" y="938046"/>
                  </a:lnTo>
                  <a:lnTo>
                    <a:pt x="110011" y="902415"/>
                  </a:lnTo>
                  <a:lnTo>
                    <a:pt x="81616" y="864059"/>
                  </a:lnTo>
                  <a:lnTo>
                    <a:pt x="57227" y="823298"/>
                  </a:lnTo>
                  <a:lnTo>
                    <a:pt x="36977" y="780449"/>
                  </a:lnTo>
                  <a:lnTo>
                    <a:pt x="20997" y="735832"/>
                  </a:lnTo>
                  <a:lnTo>
                    <a:pt x="9420" y="689764"/>
                  </a:lnTo>
                  <a:lnTo>
                    <a:pt x="2377" y="642564"/>
                  </a:lnTo>
                  <a:lnTo>
                    <a:pt x="0" y="594551"/>
                  </a:lnTo>
                  <a:lnTo>
                    <a:pt x="0" y="485774"/>
                  </a:lnTo>
                  <a:lnTo>
                    <a:pt x="2377" y="437762"/>
                  </a:lnTo>
                  <a:lnTo>
                    <a:pt x="9420" y="390562"/>
                  </a:lnTo>
                  <a:lnTo>
                    <a:pt x="20997" y="344494"/>
                  </a:lnTo>
                  <a:lnTo>
                    <a:pt x="36977" y="299876"/>
                  </a:lnTo>
                  <a:lnTo>
                    <a:pt x="57227" y="257028"/>
                  </a:lnTo>
                  <a:lnTo>
                    <a:pt x="81616" y="216266"/>
                  </a:lnTo>
                  <a:lnTo>
                    <a:pt x="110011" y="177911"/>
                  </a:lnTo>
                  <a:lnTo>
                    <a:pt x="142280" y="142280"/>
                  </a:lnTo>
                  <a:lnTo>
                    <a:pt x="177911" y="110010"/>
                  </a:lnTo>
                  <a:lnTo>
                    <a:pt x="216266" y="81616"/>
                  </a:lnTo>
                  <a:lnTo>
                    <a:pt x="257028" y="57227"/>
                  </a:lnTo>
                  <a:lnTo>
                    <a:pt x="299877" y="36977"/>
                  </a:lnTo>
                  <a:lnTo>
                    <a:pt x="344494" y="20997"/>
                  </a:lnTo>
                  <a:lnTo>
                    <a:pt x="390562" y="9420"/>
                  </a:lnTo>
                  <a:lnTo>
                    <a:pt x="437762" y="2377"/>
                  </a:lnTo>
                  <a:lnTo>
                    <a:pt x="485775" y="0"/>
                  </a:lnTo>
                  <a:lnTo>
                    <a:pt x="7707256" y="0"/>
                  </a:lnTo>
                  <a:lnTo>
                    <a:pt x="7755269" y="2377"/>
                  </a:lnTo>
                  <a:lnTo>
                    <a:pt x="7802469" y="9420"/>
                  </a:lnTo>
                  <a:lnTo>
                    <a:pt x="7848537" y="20997"/>
                  </a:lnTo>
                  <a:lnTo>
                    <a:pt x="7893154" y="36977"/>
                  </a:lnTo>
                  <a:lnTo>
                    <a:pt x="7936002" y="57227"/>
                  </a:lnTo>
                  <a:lnTo>
                    <a:pt x="7976764" y="81616"/>
                  </a:lnTo>
                  <a:lnTo>
                    <a:pt x="8015119" y="110010"/>
                  </a:lnTo>
                  <a:lnTo>
                    <a:pt x="8050750" y="142280"/>
                  </a:lnTo>
                  <a:lnTo>
                    <a:pt x="8083020" y="177911"/>
                  </a:lnTo>
                  <a:lnTo>
                    <a:pt x="8111415" y="216266"/>
                  </a:lnTo>
                  <a:lnTo>
                    <a:pt x="8135803" y="257028"/>
                  </a:lnTo>
                  <a:lnTo>
                    <a:pt x="8156053" y="299876"/>
                  </a:lnTo>
                  <a:lnTo>
                    <a:pt x="8172033" y="344494"/>
                  </a:lnTo>
                  <a:lnTo>
                    <a:pt x="8183611" y="390562"/>
                  </a:lnTo>
                  <a:lnTo>
                    <a:pt x="8190654" y="437762"/>
                  </a:lnTo>
                  <a:lnTo>
                    <a:pt x="8191069" y="446141"/>
                  </a:lnTo>
                  <a:lnTo>
                    <a:pt x="8191069" y="634185"/>
                  </a:lnTo>
                  <a:lnTo>
                    <a:pt x="8183611" y="689764"/>
                  </a:lnTo>
                  <a:lnTo>
                    <a:pt x="8172033" y="735832"/>
                  </a:lnTo>
                  <a:lnTo>
                    <a:pt x="8156053" y="780449"/>
                  </a:lnTo>
                  <a:lnTo>
                    <a:pt x="8135803" y="823298"/>
                  </a:lnTo>
                  <a:lnTo>
                    <a:pt x="8111415" y="864059"/>
                  </a:lnTo>
                  <a:lnTo>
                    <a:pt x="8083020" y="902415"/>
                  </a:lnTo>
                  <a:lnTo>
                    <a:pt x="8050750" y="938046"/>
                  </a:lnTo>
                  <a:lnTo>
                    <a:pt x="8015119" y="970315"/>
                  </a:lnTo>
                  <a:lnTo>
                    <a:pt x="7976764" y="998710"/>
                  </a:lnTo>
                  <a:lnTo>
                    <a:pt x="7936002" y="1023099"/>
                  </a:lnTo>
                  <a:lnTo>
                    <a:pt x="7893154" y="1043349"/>
                  </a:lnTo>
                  <a:lnTo>
                    <a:pt x="7848537" y="1059329"/>
                  </a:lnTo>
                  <a:lnTo>
                    <a:pt x="7802469" y="1070906"/>
                  </a:lnTo>
                  <a:lnTo>
                    <a:pt x="7755269" y="1077949"/>
                  </a:lnTo>
                  <a:lnTo>
                    <a:pt x="7707256" y="1080326"/>
                  </a:lnTo>
                  <a:close/>
                </a:path>
              </a:pathLst>
            </a:custGeom>
            <a:solidFill>
              <a:srgbClr val="E96A24"/>
            </a:solidFill>
          </p:spPr>
          <p:txBody>
            <a:bodyPr wrap="square" lIns="0" tIns="0" rIns="0" bIns="0" rtlCol="0"/>
            <a:lstStyle/>
            <a:p/>
          </p:txBody>
        </p:sp>
      </p:grpSp>
      <p:sp>
        <p:nvSpPr>
          <p:cNvPr id="12" name="object 12"/>
          <p:cNvSpPr txBox="1"/>
          <p:nvPr/>
        </p:nvSpPr>
        <p:spPr>
          <a:xfrm>
            <a:off x="4572000" y="3237865"/>
            <a:ext cx="7233285" cy="1675130"/>
          </a:xfrm>
          <a:prstGeom prst="rect">
            <a:avLst/>
          </a:prstGeom>
        </p:spPr>
        <p:txBody>
          <a:bodyPr vert="horz" wrap="square" lIns="0" tIns="12700" rIns="0" bIns="0" rtlCol="0">
            <a:noAutofit/>
          </a:bodyPr>
          <a:lstStyle/>
          <a:p>
            <a:pPr marL="175895" algn="ctr">
              <a:lnSpc>
                <a:spcPct val="100000"/>
              </a:lnSpc>
              <a:spcBef>
                <a:spcPts val="100"/>
              </a:spcBef>
            </a:pPr>
            <a:r>
              <a:rPr lang="en-US" altLang="en-US" sz="4000" b="1" spc="250" dirty="0">
                <a:solidFill>
                  <a:srgbClr val="FFFFFF"/>
                </a:solidFill>
                <a:latin typeface="Arial" panose="020B0604020202020204"/>
                <a:cs typeface="Arial" panose="020B0604020202020204"/>
              </a:rPr>
              <a:t> </a:t>
            </a:r>
            <a:r>
              <a:rPr lang="en-US" altLang="en-US" sz="4000" b="1" spc="250" dirty="0">
                <a:solidFill>
                  <a:schemeClr val="bg1"/>
                </a:solidFill>
                <a:latin typeface="Calibri" panose="020F0502020204030204" charset="0"/>
                <a:cs typeface="Arial" panose="020B0604020202020204"/>
              </a:rPr>
              <a:t>②</a:t>
            </a:r>
            <a:r>
              <a:rPr lang="en-US" altLang="en-US" sz="4000" b="1" spc="250" dirty="0">
                <a:solidFill>
                  <a:schemeClr val="bg1"/>
                </a:solidFill>
                <a:latin typeface="Arial" panose="020B0604020202020204"/>
                <a:cs typeface="Arial" panose="020B0604020202020204"/>
              </a:rPr>
              <a:t>  </a:t>
            </a:r>
            <a:r>
              <a:rPr lang="en-US" altLang="en-US" sz="4000" b="1" spc="250" dirty="0">
                <a:solidFill>
                  <a:srgbClr val="FFFFFF"/>
                </a:solidFill>
                <a:latin typeface="Arial" panose="020B0604020202020204"/>
                <a:cs typeface="Arial" panose="020B0604020202020204"/>
              </a:rPr>
              <a:t>  Panitia Pelaksana</a:t>
            </a:r>
            <a:endParaRPr sz="4000">
              <a:latin typeface="Arial" panose="020B0604020202020204"/>
              <a:cs typeface="Arial" panose="020B0604020202020204"/>
            </a:endParaRPr>
          </a:p>
          <a:p>
            <a:pPr marL="12700" marR="5080">
              <a:lnSpc>
                <a:spcPct val="95000"/>
              </a:lnSpc>
              <a:spcBef>
                <a:spcPts val="2700"/>
              </a:spcBef>
              <a:spcAft>
                <a:spcPts val="0"/>
              </a:spcAft>
            </a:pPr>
            <a:endParaRPr lang="en-US" altLang="en-US" sz="2800">
              <a:latin typeface="Arial" panose="020B0604020202020204"/>
              <a:cs typeface="Arial" panose="020B0604020202020204"/>
            </a:endParaRPr>
          </a:p>
          <a:p>
            <a:pPr marL="12700" marR="5080" algn="just">
              <a:lnSpc>
                <a:spcPct val="95000"/>
              </a:lnSpc>
              <a:spcBef>
                <a:spcPts val="1000"/>
              </a:spcBef>
              <a:spcAft>
                <a:spcPts val="0"/>
              </a:spcAft>
            </a:pPr>
            <a:endParaRPr lang="en-US" altLang="en-US" sz="3200" b="1">
              <a:solidFill>
                <a:srgbClr val="C00000"/>
              </a:solidFill>
              <a:latin typeface="Arial" panose="020B0604020202020204"/>
              <a:cs typeface="Arial" panose="020B0604020202020204"/>
            </a:endParaRPr>
          </a:p>
        </p:txBody>
      </p:sp>
      <p:sp>
        <p:nvSpPr>
          <p:cNvPr id="13" name="Text Box 12"/>
          <p:cNvSpPr txBox="1"/>
          <p:nvPr/>
        </p:nvSpPr>
        <p:spPr>
          <a:xfrm>
            <a:off x="990600" y="4457700"/>
            <a:ext cx="16016605" cy="4723765"/>
          </a:xfrm>
          <a:prstGeom prst="rect">
            <a:avLst/>
          </a:prstGeom>
        </p:spPr>
        <p:txBody>
          <a:bodyPr wrap="square">
            <a:noAutofit/>
          </a:bodyPr>
          <a:p>
            <a:pPr marL="0" indent="0" algn="just" defTabSz="266700">
              <a:spcBef>
                <a:spcPct val="0"/>
              </a:spcBef>
              <a:spcAft>
                <a:spcPct val="0"/>
              </a:spcAft>
              <a:buFont typeface="Times New Roman" panose="02020603050405020304"/>
              <a:buNone/>
            </a:pPr>
            <a:r>
              <a:rPr lang="en-US" altLang="zh-CN" sz="3200">
                <a:latin typeface="Calibri" panose="020F0502020204030204"/>
                <a:ea typeface="SimSun" panose="02010600030101010101" pitchFamily="2" charset="-122"/>
              </a:rPr>
              <a:t>T</a:t>
            </a:r>
            <a:r>
              <a:rPr lang="en-US" altLang="zh-CN" sz="3200" b="1">
                <a:latin typeface="Calibri" panose="020F0502020204030204"/>
                <a:ea typeface="SimSun" panose="02010600030101010101" pitchFamily="2" charset="-122"/>
              </a:rPr>
              <a:t>ugas Panitia Pelaksana adalah:</a:t>
            </a:r>
            <a:endParaRPr lang="en-US" altLang="zh-CN" sz="3200" b="1">
              <a:latin typeface="Calibri" panose="020F0502020204030204"/>
              <a:ea typeface="SimSun" panose="02010600030101010101" pitchFamily="2" charset="-122"/>
            </a:endParaRPr>
          </a:p>
          <a:p>
            <a:pPr marL="0" indent="0" algn="just" defTabSz="266700">
              <a:spcBef>
                <a:spcPct val="0"/>
              </a:spcBef>
              <a:spcAft>
                <a:spcPct val="0"/>
              </a:spcAft>
              <a:buFont typeface="Times New Roman" panose="02020603050405020304"/>
              <a:buNone/>
            </a:pPr>
            <a:r>
              <a:rPr lang="en-US" altLang="en-US" sz="3200" b="1">
                <a:latin typeface="Calibri" panose="020F0502020204030204"/>
                <a:ea typeface="SimSun" panose="02010600030101010101" pitchFamily="2" charset="-122"/>
              </a:rPr>
              <a:t>d.    Memberi pengarahan kepada anggota Dewan Asesor.</a:t>
            </a:r>
            <a:endParaRPr lang="en-US" altLang="en-US" sz="3200" b="1">
              <a:latin typeface="Calibri" panose="020F0502020204030204"/>
              <a:ea typeface="SimSun" panose="02010600030101010101" pitchFamily="2" charset="-122"/>
            </a:endParaRPr>
          </a:p>
          <a:p>
            <a:pPr marL="0" indent="0" algn="just" defTabSz="266700">
              <a:spcBef>
                <a:spcPct val="0"/>
              </a:spcBef>
              <a:spcAft>
                <a:spcPct val="0"/>
              </a:spcAft>
              <a:buFont typeface="Times New Roman" panose="02020603050405020304"/>
              <a:buNone/>
            </a:pPr>
            <a:r>
              <a:rPr lang="en-US" altLang="en-US" sz="3200" b="1">
                <a:latin typeface="Calibri" panose="020F0502020204030204"/>
                <a:ea typeface="SimSun" panose="02010600030101010101" pitchFamily="2" charset="-122"/>
              </a:rPr>
              <a:t>e.    Menyediakan sarana dan prasarana yang diperlukan oleh anggota Dewan Asesor.</a:t>
            </a:r>
            <a:endParaRPr lang="en-US" altLang="en-US" sz="3200" b="1">
              <a:latin typeface="Calibri" panose="020F0502020204030204"/>
              <a:ea typeface="SimSun" panose="02010600030101010101" pitchFamily="2" charset="-122"/>
            </a:endParaRPr>
          </a:p>
          <a:p>
            <a:pPr marL="659130" indent="-659130" algn="just" defTabSz="266700">
              <a:spcBef>
                <a:spcPct val="0"/>
              </a:spcBef>
              <a:spcAft>
                <a:spcPct val="0"/>
              </a:spcAft>
              <a:buFont typeface="Times New Roman" panose="02020603050405020304"/>
              <a:buNone/>
            </a:pPr>
            <a:r>
              <a:rPr lang="en-US" altLang="en-US" sz="3200" b="1">
                <a:latin typeface="Calibri" panose="020F0502020204030204"/>
                <a:ea typeface="SimSun" panose="02010600030101010101" pitchFamily="2" charset="-122"/>
              </a:rPr>
              <a:t>f.    Membuat laporan berkala bilamana diperlukan dan laporan akhir penyelenggarakan Indeks Keinsinyuran dan Penghargaan Keinsinyuran PII untuk dilaporkan kepada Pengurus Pusat.</a:t>
            </a:r>
            <a:endParaRPr lang="en-US" altLang="en-US" sz="3200" b="1">
              <a:latin typeface="Calibri" panose="020F0502020204030204"/>
              <a:ea typeface="SimSun" panose="02010600030101010101" pitchFamily="2" charset="-122"/>
            </a:endParaRPr>
          </a:p>
          <a:p>
            <a:pPr marL="659130" indent="-659130" algn="just" defTabSz="266700">
              <a:spcBef>
                <a:spcPct val="0"/>
              </a:spcBef>
              <a:spcAft>
                <a:spcPct val="0"/>
              </a:spcAft>
              <a:buFont typeface="Times New Roman" panose="02020603050405020304"/>
              <a:buNone/>
            </a:pPr>
            <a:r>
              <a:rPr lang="en-US" altLang="en-US" sz="3200" b="1">
                <a:latin typeface="Calibri" panose="020F0502020204030204"/>
                <a:ea typeface="SimSun" panose="02010600030101010101" pitchFamily="2" charset="-122"/>
              </a:rPr>
              <a:t>g.   Mengajukan usul jenis penghargaan baru kepada Pengurus Pusat PII untuk memperolah persetujuan dan pengesahan.</a:t>
            </a:r>
            <a:endParaRPr lang="en-US" altLang="en-US" sz="3200" b="1">
              <a:latin typeface="Calibri" panose="020F0502020204030204"/>
              <a:ea typeface="SimSun" panose="02010600030101010101" pitchFamily="2" charset="-122"/>
            </a:endParaRPr>
          </a:p>
          <a:p>
            <a:pPr marL="0" indent="0" algn="just" defTabSz="266700">
              <a:spcBef>
                <a:spcPct val="0"/>
              </a:spcBef>
              <a:spcAft>
                <a:spcPct val="0"/>
              </a:spcAft>
              <a:buFont typeface="Times New Roman" panose="02020603050405020304"/>
              <a:buNone/>
            </a:pPr>
            <a:endParaRPr lang="en-US" altLang="en-US" sz="3200" b="1">
              <a:latin typeface="Calibri" panose="020F0502020204030204"/>
              <a:ea typeface="SimSun" panose="02010600030101010101" pitchFamily="2" charset="-122"/>
            </a:endParaRPr>
          </a:p>
          <a:p>
            <a:pPr marL="0" indent="0" algn="just" defTabSz="266700">
              <a:spcBef>
                <a:spcPct val="0"/>
              </a:spcBef>
              <a:spcAft>
                <a:spcPct val="0"/>
              </a:spcAft>
              <a:buFont typeface="Times New Roman" panose="02020603050405020304"/>
              <a:buNone/>
            </a:pPr>
            <a:endParaRPr lang="en-US" altLang="en-US" sz="3200">
              <a:latin typeface="Calibri" panose="020F0502020204030204"/>
              <a:ea typeface="SimSun" panose="02010600030101010101" pitchFamily="2" charset="-122"/>
            </a:endParaRPr>
          </a:p>
          <a:p>
            <a:pPr marL="0" indent="0" algn="just" defTabSz="266700">
              <a:spcBef>
                <a:spcPct val="0"/>
              </a:spcBef>
              <a:spcAft>
                <a:spcPct val="0"/>
              </a:spcAft>
              <a:buFont typeface="Times New Roman" panose="02020603050405020304"/>
              <a:buNone/>
            </a:pPr>
            <a:endParaRPr lang="en-US" altLang="en-US" sz="3200">
              <a:latin typeface="Calibri" panose="020F0502020204030204"/>
              <a:ea typeface="SimSun" panose="02010600030101010101" pitchFamily="2" charset="-122"/>
            </a:endParaRPr>
          </a:p>
          <a:p>
            <a:pPr marL="0" indent="0" algn="just" defTabSz="266700">
              <a:spcBef>
                <a:spcPct val="0"/>
              </a:spcBef>
              <a:spcAft>
                <a:spcPct val="0"/>
              </a:spcAft>
              <a:buFont typeface="Times New Roman" panose="02020603050405020304"/>
              <a:buNone/>
            </a:pPr>
            <a:endParaRPr lang="en-US" altLang="en-US" sz="3200">
              <a:latin typeface="Calibri" panose="020F0502020204030204"/>
              <a:ea typeface="SimSun" panose="02010600030101010101" pitchFamily="2" charset="-122"/>
            </a:endParaRPr>
          </a:p>
          <a:p>
            <a:pPr marL="0" indent="0" algn="just" defTabSz="266700">
              <a:spcBef>
                <a:spcPct val="0"/>
              </a:spcBef>
              <a:spcAft>
                <a:spcPct val="0"/>
              </a:spcAft>
              <a:buFont typeface="Times New Roman" panose="02020603050405020304"/>
              <a:buNone/>
              <a:tabLst>
                <a:tab pos="536575" algn="l"/>
              </a:tabLst>
            </a:pPr>
            <a:endParaRPr lang="en-US" altLang="zh-CN" sz="3200">
              <a:latin typeface="Calibri" panose="020F0502020204030204"/>
              <a:ea typeface="SimSun" panose="02010600030101010101" pitchFamily="2"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1066800" y="419100"/>
            <a:ext cx="16280130" cy="1677035"/>
          </a:xfrm>
        </p:spPr>
        <p:txBody>
          <a:bodyPr wrap="square"/>
          <a:p>
            <a:pPr marL="1229360" indent="-1229360"/>
            <a:r>
              <a:rPr lang="en-US"/>
              <a:t>1.   </a:t>
            </a:r>
            <a:r>
              <a:rPr lang="en-US" sz="3200"/>
              <a:t>SUSUNAN TIM PELAKSANA PENYUSUN PEDOMAN KERJA DAN PENGUKURAN INDEKS KEINSINYURAN PII </a:t>
            </a:r>
            <a:br>
              <a:rPr lang="en-US" sz="3200"/>
            </a:br>
            <a:r>
              <a:rPr lang="en-US" sz="3200"/>
              <a:t>(SK PP PII Nomor: 004/KPP-PII/I/2026)</a:t>
            </a:r>
            <a:endParaRPr lang="en-US" sz="3200"/>
          </a:p>
        </p:txBody>
      </p:sp>
      <p:graphicFrame>
        <p:nvGraphicFramePr>
          <p:cNvPr id="4" name="Table 3"/>
          <p:cNvGraphicFramePr/>
          <p:nvPr>
            <p:custDataLst>
              <p:tags r:id="rId1"/>
            </p:custDataLst>
          </p:nvPr>
        </p:nvGraphicFramePr>
        <p:xfrm>
          <a:off x="2209800" y="2247900"/>
          <a:ext cx="14491970" cy="7824470"/>
        </p:xfrm>
        <a:graphic>
          <a:graphicData uri="http://schemas.openxmlformats.org/drawingml/2006/table">
            <a:tbl>
              <a:tblPr firstRow="1" bandRow="1">
                <a:tableStyleId>{5C22544A-7EE6-4342-B048-85BDC9FD1C3A}</a:tableStyleId>
              </a:tblPr>
              <a:tblGrid>
                <a:gridCol w="2818130"/>
                <a:gridCol w="11673840"/>
              </a:tblGrid>
              <a:tr h="520700">
                <a:tc>
                  <a:txBody>
                    <a:bodyPr/>
                    <a:p>
                      <a:pPr>
                        <a:buNone/>
                      </a:pPr>
                      <a:r>
                        <a:rPr lang="en-US" sz="2800" b="1">
                          <a:solidFill>
                            <a:srgbClr val="002060"/>
                          </a:solidFill>
                          <a:sym typeface="+mn-ea"/>
                        </a:rPr>
                        <a:t>Pengarah</a:t>
                      </a:r>
                      <a:endParaRPr lang="en-US" sz="2800"/>
                    </a:p>
                  </a:txBody>
                  <a:tcPr/>
                </a:tc>
                <a:tc>
                  <a:txBody>
                    <a:bodyPr/>
                    <a:p>
                      <a:pPr>
                        <a:buNone/>
                      </a:pPr>
                      <a:r>
                        <a:rPr lang="en-US" sz="2800" b="1">
                          <a:solidFill>
                            <a:srgbClr val="002060"/>
                          </a:solidFill>
                          <a:sym typeface="+mn-ea"/>
                        </a:rPr>
                        <a:t>Dr.-Ing. Ir. Ilham Akbar Habibie, MBA, IPU</a:t>
                      </a:r>
                      <a:endParaRPr lang="en-US" sz="2800" b="1">
                        <a:solidFill>
                          <a:srgbClr val="002060"/>
                        </a:solidFill>
                      </a:endParaRPr>
                    </a:p>
                  </a:txBody>
                  <a:tcPr/>
                </a:tc>
              </a:tr>
              <a:tr h="522605">
                <a:tc rowSpan="3">
                  <a:txBody>
                    <a:bodyPr/>
                    <a:p>
                      <a:pPr>
                        <a:buNone/>
                      </a:pPr>
                      <a:r>
                        <a:rPr lang="en-US" sz="2800" b="1">
                          <a:solidFill>
                            <a:schemeClr val="accent3">
                              <a:lumMod val="50000"/>
                            </a:schemeClr>
                          </a:solidFill>
                          <a:sym typeface="+mn-ea"/>
                        </a:rPr>
                        <a:t>Penasehat  </a:t>
                      </a:r>
                      <a:endParaRPr lang="en-US" sz="2800"/>
                    </a:p>
                  </a:txBody>
                  <a:tcPr/>
                </a:tc>
                <a:tc>
                  <a:txBody>
                    <a:bodyPr/>
                    <a:p>
                      <a:pPr>
                        <a:buNone/>
                      </a:pPr>
                      <a:r>
                        <a:rPr lang="en-US" sz="2800" b="1">
                          <a:solidFill>
                            <a:schemeClr val="accent3">
                              <a:lumMod val="50000"/>
                            </a:schemeClr>
                          </a:solidFill>
                          <a:sym typeface="+mn-ea"/>
                        </a:rPr>
                        <a:t>Prof. Dr. Suhono Harso Supangkat, M.Eng.</a:t>
                      </a:r>
                      <a:endParaRPr lang="en-US" sz="2800" b="1">
                        <a:solidFill>
                          <a:schemeClr val="accent3">
                            <a:lumMod val="50000"/>
                          </a:schemeClr>
                        </a:solidFill>
                        <a:sym typeface="+mn-ea"/>
                      </a:endParaRPr>
                    </a:p>
                  </a:txBody>
                  <a:tcPr/>
                </a:tc>
              </a:tr>
              <a:tr h="518795">
                <a:tc vMerge="1">
                  <a:tcPr/>
                </a:tc>
                <a:tc>
                  <a:txBody>
                    <a:bodyPr/>
                    <a:p>
                      <a:pPr>
                        <a:buNone/>
                      </a:pPr>
                      <a:r>
                        <a:rPr lang="en-US" sz="2800" b="1">
                          <a:solidFill>
                            <a:schemeClr val="accent3">
                              <a:lumMod val="50000"/>
                            </a:schemeClr>
                          </a:solidFill>
                          <a:sym typeface="+mn-ea"/>
                        </a:rPr>
                        <a:t>Dr. Ir. Yono Reksoprodjo, DIC.</a:t>
                      </a:r>
                      <a:endParaRPr lang="en-US" sz="2800" b="1">
                        <a:solidFill>
                          <a:schemeClr val="accent3">
                            <a:lumMod val="50000"/>
                          </a:schemeClr>
                        </a:solidFill>
                        <a:sym typeface="+mn-ea"/>
                      </a:endParaRPr>
                    </a:p>
                  </a:txBody>
                  <a:tcPr/>
                </a:tc>
              </a:tr>
              <a:tr h="521970">
                <a:tc vMerge="1">
                  <a:tcPr/>
                </a:tc>
                <a:tc>
                  <a:txBody>
                    <a:bodyPr/>
                    <a:p>
                      <a:pPr>
                        <a:buNone/>
                      </a:pPr>
                      <a:r>
                        <a:rPr lang="en-US" sz="2800" b="1">
                          <a:solidFill>
                            <a:schemeClr val="accent3">
                              <a:lumMod val="50000"/>
                            </a:schemeClr>
                          </a:solidFill>
                          <a:sym typeface="+mn-ea"/>
                        </a:rPr>
                        <a:t>Dr. Ir. Teguh Haryono, MBA, IPU, ASEAN Eng., ACPE, APEC Eng.</a:t>
                      </a:r>
                      <a:endParaRPr lang="en-US" sz="2800" b="1">
                        <a:solidFill>
                          <a:schemeClr val="accent3">
                            <a:lumMod val="50000"/>
                          </a:schemeClr>
                        </a:solidFill>
                        <a:sym typeface="+mn-ea"/>
                      </a:endParaRPr>
                    </a:p>
                  </a:txBody>
                  <a:tcPr/>
                </a:tc>
              </a:tr>
              <a:tr h="518160">
                <a:tc gridSpan="2">
                  <a:txBody>
                    <a:bodyPr/>
                    <a:p>
                      <a:pPr indent="0" eaLnBrk="1" fontAlgn="auto" latinLnBrk="0" hangingPunct="1">
                        <a:buNone/>
                      </a:pPr>
                      <a:r>
                        <a:rPr lang="en-US" sz="2800" b="1">
                          <a:solidFill>
                            <a:schemeClr val="tx1">
                              <a:lumMod val="95000"/>
                              <a:lumOff val="5000"/>
                            </a:schemeClr>
                          </a:solidFill>
                          <a:sym typeface="+mn-ea"/>
                        </a:rPr>
                        <a:t>Pelaksana</a:t>
                      </a:r>
                      <a:endParaRPr lang="en-US" sz="2800" b="1">
                        <a:solidFill>
                          <a:schemeClr val="tx1">
                            <a:lumMod val="95000"/>
                            <a:lumOff val="5000"/>
                          </a:schemeClr>
                        </a:solidFill>
                        <a:sym typeface="+mn-ea"/>
                      </a:endParaRPr>
                    </a:p>
                  </a:txBody>
                  <a:tcPr/>
                </a:tc>
                <a:tc hMerge="1">
                  <a:tcPr/>
                </a:tc>
              </a:tr>
              <a:tr h="521970">
                <a:tc>
                  <a:txBody>
                    <a:bodyPr/>
                    <a:p>
                      <a:pPr>
                        <a:buNone/>
                      </a:pPr>
                      <a:r>
                        <a:rPr lang="en-US" sz="2800" b="1">
                          <a:solidFill>
                            <a:schemeClr val="tx1">
                              <a:lumMod val="95000"/>
                              <a:lumOff val="5000"/>
                            </a:schemeClr>
                          </a:solidFill>
                          <a:sym typeface="+mn-ea"/>
                        </a:rPr>
                        <a:t>Ketua </a:t>
                      </a:r>
                      <a:endParaRPr lang="en-US" sz="2800" b="1">
                        <a:solidFill>
                          <a:schemeClr val="tx1">
                            <a:lumMod val="95000"/>
                            <a:lumOff val="5000"/>
                          </a:schemeClr>
                        </a:solidFill>
                        <a:sym typeface="+mn-ea"/>
                      </a:endParaRPr>
                    </a:p>
                  </a:txBody>
                  <a:tcPr/>
                </a:tc>
                <a:tc>
                  <a:txBody>
                    <a:bodyPr/>
                    <a:p>
                      <a:pPr>
                        <a:buNone/>
                      </a:pPr>
                      <a:r>
                        <a:rPr lang="en-US" sz="2800" b="1">
                          <a:solidFill>
                            <a:schemeClr val="tx1">
                              <a:lumMod val="95000"/>
                              <a:lumOff val="5000"/>
                            </a:schemeClr>
                          </a:solidFill>
                          <a:sym typeface="+mn-ea"/>
                        </a:rPr>
                        <a:t>Ir. Handoko, M.T., IPM, APEC Eng., ASEAN Eng.</a:t>
                      </a:r>
                      <a:endParaRPr lang="en-US" sz="2800"/>
                    </a:p>
                  </a:txBody>
                  <a:tcPr/>
                </a:tc>
              </a:tr>
              <a:tr h="521970">
                <a:tc>
                  <a:txBody>
                    <a:bodyPr/>
                    <a:p>
                      <a:pPr>
                        <a:buNone/>
                      </a:pPr>
                      <a:r>
                        <a:rPr lang="en-US" sz="2800" b="1">
                          <a:solidFill>
                            <a:schemeClr val="tx1">
                              <a:lumMod val="95000"/>
                              <a:lumOff val="5000"/>
                            </a:schemeClr>
                          </a:solidFill>
                          <a:sym typeface="+mn-ea"/>
                        </a:rPr>
                        <a:t>Wakil Ketua  </a:t>
                      </a:r>
                      <a:endParaRPr lang="en-US" sz="2800" b="1">
                        <a:solidFill>
                          <a:schemeClr val="tx1">
                            <a:lumMod val="95000"/>
                            <a:lumOff val="5000"/>
                          </a:schemeClr>
                        </a:solidFill>
                        <a:sym typeface="+mn-ea"/>
                      </a:endParaRPr>
                    </a:p>
                  </a:txBody>
                  <a:tcPr/>
                </a:tc>
                <a:tc>
                  <a:txBody>
                    <a:bodyPr/>
                    <a:p>
                      <a:pPr>
                        <a:buNone/>
                      </a:pPr>
                      <a:r>
                        <a:rPr lang="en-US" sz="2800" b="1">
                          <a:solidFill>
                            <a:schemeClr val="tx1">
                              <a:lumMod val="95000"/>
                              <a:lumOff val="5000"/>
                            </a:schemeClr>
                          </a:solidFill>
                          <a:sym typeface="+mn-ea"/>
                        </a:rPr>
                        <a:t>Ir. M. Yanuar J. Purwanto, Ph.D., IPU, ASEAN Eng.</a:t>
                      </a:r>
                      <a:endParaRPr lang="en-US" sz="2800"/>
                    </a:p>
                  </a:txBody>
                  <a:tcPr/>
                </a:tc>
              </a:tr>
              <a:tr h="522605">
                <a:tc>
                  <a:txBody>
                    <a:bodyPr/>
                    <a:p>
                      <a:pPr>
                        <a:buNone/>
                      </a:pPr>
                      <a:r>
                        <a:rPr lang="en-US" sz="2800" b="1">
                          <a:solidFill>
                            <a:schemeClr val="tx1">
                              <a:lumMod val="95000"/>
                              <a:lumOff val="5000"/>
                            </a:schemeClr>
                          </a:solidFill>
                          <a:sym typeface="+mn-ea"/>
                        </a:rPr>
                        <a:t>Sekretaris </a:t>
                      </a:r>
                      <a:endParaRPr lang="en-US" sz="2800" b="1">
                        <a:solidFill>
                          <a:schemeClr val="tx1">
                            <a:lumMod val="95000"/>
                            <a:lumOff val="5000"/>
                          </a:schemeClr>
                        </a:solidFill>
                        <a:sym typeface="+mn-ea"/>
                      </a:endParaRPr>
                    </a:p>
                  </a:txBody>
                  <a:tcPr/>
                </a:tc>
                <a:tc>
                  <a:txBody>
                    <a:bodyPr/>
                    <a:p>
                      <a:pPr>
                        <a:buNone/>
                      </a:pPr>
                      <a:r>
                        <a:rPr lang="en-US" sz="2800" b="1">
                          <a:solidFill>
                            <a:schemeClr val="tx1">
                              <a:lumMod val="95000"/>
                              <a:lumOff val="5000"/>
                            </a:schemeClr>
                          </a:solidFill>
                          <a:sym typeface="+mn-ea"/>
                        </a:rPr>
                        <a:t>Ir. Sri Hidayati AKP, S.T., M.Sc.(PM), IPU, APEC Eng., ASEAN Eng.</a:t>
                      </a:r>
                      <a:endParaRPr lang="en-US" sz="2800"/>
                    </a:p>
                  </a:txBody>
                  <a:tcPr/>
                </a:tc>
              </a:tr>
              <a:tr h="521970">
                <a:tc>
                  <a:txBody>
                    <a:bodyPr/>
                    <a:p>
                      <a:pPr>
                        <a:buNone/>
                      </a:pPr>
                      <a:r>
                        <a:rPr lang="en-US" sz="2800" b="1">
                          <a:solidFill>
                            <a:schemeClr val="tx1">
                              <a:lumMod val="95000"/>
                              <a:lumOff val="5000"/>
                            </a:schemeClr>
                          </a:solidFill>
                          <a:sym typeface="+mn-ea"/>
                        </a:rPr>
                        <a:t>Wakil Sekretaris</a:t>
                      </a:r>
                      <a:endParaRPr lang="en-US" sz="2800" b="1">
                        <a:solidFill>
                          <a:schemeClr val="tx1">
                            <a:lumMod val="95000"/>
                            <a:lumOff val="5000"/>
                          </a:schemeClr>
                        </a:solidFill>
                        <a:sym typeface="+mn-ea"/>
                      </a:endParaRPr>
                    </a:p>
                  </a:txBody>
                  <a:tcPr/>
                </a:tc>
                <a:tc>
                  <a:txBody>
                    <a:bodyPr/>
                    <a:p>
                      <a:pPr>
                        <a:buNone/>
                      </a:pPr>
                      <a:r>
                        <a:rPr lang="en-US" sz="2800" b="1">
                          <a:solidFill>
                            <a:schemeClr val="tx1">
                              <a:lumMod val="95000"/>
                              <a:lumOff val="5000"/>
                            </a:schemeClr>
                          </a:solidFill>
                          <a:sym typeface="+mn-ea"/>
                        </a:rPr>
                        <a:t>Riris Hutagaol, S.T., M.T.</a:t>
                      </a:r>
                      <a:endParaRPr lang="en-US" sz="2800"/>
                    </a:p>
                  </a:txBody>
                  <a:tcPr/>
                </a:tc>
              </a:tr>
              <a:tr h="522605">
                <a:tc rowSpan="6">
                  <a:txBody>
                    <a:bodyPr/>
                    <a:p>
                      <a:pPr>
                        <a:buNone/>
                      </a:pPr>
                      <a:r>
                        <a:rPr lang="en-US" sz="2800" b="1">
                          <a:solidFill>
                            <a:schemeClr val="tx1">
                              <a:lumMod val="95000"/>
                              <a:lumOff val="5000"/>
                            </a:schemeClr>
                          </a:solidFill>
                          <a:sym typeface="+mn-ea"/>
                        </a:rPr>
                        <a:t>Anggota  </a:t>
                      </a:r>
                      <a:endParaRPr lang="en-US" sz="2800" b="1">
                        <a:solidFill>
                          <a:schemeClr val="tx1">
                            <a:lumMod val="95000"/>
                            <a:lumOff val="5000"/>
                          </a:schemeClr>
                        </a:solidFill>
                        <a:sym typeface="+mn-ea"/>
                      </a:endParaRPr>
                    </a:p>
                  </a:txBody>
                  <a:tcPr/>
                </a:tc>
                <a:tc>
                  <a:txBody>
                    <a:bodyPr/>
                    <a:p>
                      <a:pPr>
                        <a:buNone/>
                      </a:pPr>
                      <a:r>
                        <a:rPr lang="en-US" sz="2800" b="1">
                          <a:solidFill>
                            <a:schemeClr val="tx1">
                              <a:lumMod val="95000"/>
                              <a:lumOff val="5000"/>
                            </a:schemeClr>
                          </a:solidFill>
                          <a:sym typeface="+mn-ea"/>
                        </a:rPr>
                        <a:t>Ir. Priyatno Bambang Hernowo, S.T., M.M., MPU, IPU, ASEAN Eng.</a:t>
                      </a:r>
                      <a:endParaRPr lang="en-US" sz="2800"/>
                    </a:p>
                  </a:txBody>
                  <a:tcPr/>
                </a:tc>
              </a:tr>
              <a:tr h="521970">
                <a:tc vMerge="1">
                  <a:tcPr/>
                </a:tc>
                <a:tc>
                  <a:txBody>
                    <a:bodyPr/>
                    <a:p>
                      <a:pPr>
                        <a:buNone/>
                      </a:pPr>
                      <a:r>
                        <a:rPr lang="en-US" sz="2800" b="1">
                          <a:solidFill>
                            <a:schemeClr val="tx1">
                              <a:lumMod val="95000"/>
                              <a:lumOff val="5000"/>
                            </a:schemeClr>
                          </a:solidFill>
                          <a:sym typeface="+mn-ea"/>
                        </a:rPr>
                        <a:t>Ir. H. Kamrussamad, S.T., M.Si., Ph.D., IPU, ASEAN Eng.</a:t>
                      </a:r>
                      <a:endParaRPr lang="en-US" sz="2800"/>
                    </a:p>
                  </a:txBody>
                  <a:tcPr/>
                </a:tc>
              </a:tr>
              <a:tr h="522605">
                <a:tc vMerge="1">
                  <a:tcPr/>
                </a:tc>
                <a:tc>
                  <a:txBody>
                    <a:bodyPr/>
                    <a:p>
                      <a:pPr>
                        <a:buNone/>
                      </a:pPr>
                      <a:r>
                        <a:rPr lang="en-US" sz="2800" b="1">
                          <a:solidFill>
                            <a:schemeClr val="tx1">
                              <a:lumMod val="95000"/>
                              <a:lumOff val="5000"/>
                            </a:schemeClr>
                          </a:solidFill>
                          <a:sym typeface="+mn-ea"/>
                        </a:rPr>
                        <a:t>Ir. Ferry Firmawan, S.T., M.T.. Ph.D., IPU</a:t>
                      </a:r>
                      <a:endParaRPr lang="en-US" sz="2800"/>
                    </a:p>
                  </a:txBody>
                  <a:tcPr/>
                </a:tc>
              </a:tr>
              <a:tr h="521970">
                <a:tc vMerge="1">
                  <a:tcPr/>
                </a:tc>
                <a:tc>
                  <a:txBody>
                    <a:bodyPr/>
                    <a:p>
                      <a:pPr>
                        <a:buNone/>
                      </a:pPr>
                      <a:r>
                        <a:rPr lang="en-US" sz="2800" b="1">
                          <a:solidFill>
                            <a:schemeClr val="tx1">
                              <a:lumMod val="95000"/>
                              <a:lumOff val="5000"/>
                            </a:schemeClr>
                          </a:solidFill>
                          <a:sym typeface="+mn-ea"/>
                        </a:rPr>
                        <a:t>Ir. Anisa Ananta Citra, S.T., MBA</a:t>
                      </a:r>
                      <a:endParaRPr lang="en-US" sz="2800"/>
                    </a:p>
                  </a:txBody>
                  <a:tcPr/>
                </a:tc>
              </a:tr>
              <a:tr h="522605">
                <a:tc vMerge="1">
                  <a:tcPr/>
                </a:tc>
                <a:tc>
                  <a:txBody>
                    <a:bodyPr/>
                    <a:p>
                      <a:pPr>
                        <a:buNone/>
                      </a:pPr>
                      <a:r>
                        <a:rPr lang="en-US" sz="2800" b="1">
                          <a:solidFill>
                            <a:schemeClr val="tx1">
                              <a:lumMod val="95000"/>
                              <a:lumOff val="5000"/>
                            </a:schemeClr>
                          </a:solidFill>
                          <a:sym typeface="+mn-ea"/>
                        </a:rPr>
                        <a:t>Dr. Ir. Fachrul Kurniawan, M.MT., IPU</a:t>
                      </a:r>
                      <a:endParaRPr lang="en-US" sz="2800"/>
                    </a:p>
                  </a:txBody>
                  <a:tcPr/>
                </a:tc>
              </a:tr>
              <a:tr h="521970">
                <a:tc vMerge="1">
                  <a:tcPr/>
                </a:tc>
                <a:tc>
                  <a:txBody>
                    <a:bodyPr/>
                    <a:p>
                      <a:pPr>
                        <a:buNone/>
                      </a:pPr>
                      <a:r>
                        <a:rPr lang="en-US" sz="2800" b="1">
                          <a:solidFill>
                            <a:schemeClr val="tx1">
                              <a:lumMod val="95000"/>
                              <a:lumOff val="5000"/>
                            </a:schemeClr>
                          </a:solidFill>
                          <a:sym typeface="+mn-ea"/>
                        </a:rPr>
                        <a:t>Ir. Hadi Purwanto, S.Si., MMSI, MMB, IPP</a:t>
                      </a:r>
                      <a:endParaRPr lang="en-US" sz="2800"/>
                    </a:p>
                  </a:txBody>
                  <a:tcPr/>
                </a:tc>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3377374" y="1082309"/>
            <a:ext cx="2829560" cy="360680"/>
          </a:xfrm>
          <a:prstGeom prst="rect">
            <a:avLst/>
          </a:prstGeom>
        </p:spPr>
        <p:txBody>
          <a:bodyPr vert="horz" wrap="square" lIns="0" tIns="12700" rIns="0" bIns="0" rtlCol="0">
            <a:spAutoFit/>
          </a:bodyPr>
          <a:lstStyle/>
          <a:p>
            <a:pPr marL="12700">
              <a:lnSpc>
                <a:spcPct val="100000"/>
              </a:lnSpc>
              <a:spcBef>
                <a:spcPts val="100"/>
              </a:spcBef>
            </a:pPr>
            <a:r>
              <a:rPr sz="2200" spc="125" dirty="0">
                <a:solidFill>
                  <a:srgbClr val="040E0C"/>
                </a:solidFill>
                <a:latin typeface="Arial MT"/>
                <a:cs typeface="Arial MT"/>
              </a:rPr>
              <a:t>Oleh</a:t>
            </a:r>
            <a:r>
              <a:rPr sz="2200" spc="50" dirty="0">
                <a:solidFill>
                  <a:srgbClr val="040E0C"/>
                </a:solidFill>
                <a:latin typeface="Arial MT"/>
                <a:cs typeface="Arial MT"/>
              </a:rPr>
              <a:t> </a:t>
            </a:r>
            <a:r>
              <a:rPr sz="2200" spc="120" dirty="0">
                <a:solidFill>
                  <a:srgbClr val="040E0C"/>
                </a:solidFill>
                <a:latin typeface="Arial MT"/>
                <a:cs typeface="Arial MT"/>
              </a:rPr>
              <a:t>:</a:t>
            </a:r>
            <a:r>
              <a:rPr sz="2200" spc="55" dirty="0">
                <a:solidFill>
                  <a:srgbClr val="040E0C"/>
                </a:solidFill>
                <a:latin typeface="Arial MT"/>
                <a:cs typeface="Arial MT"/>
              </a:rPr>
              <a:t> </a:t>
            </a:r>
            <a:r>
              <a:rPr sz="2200" spc="170" dirty="0">
                <a:solidFill>
                  <a:srgbClr val="040E0C"/>
                </a:solidFill>
                <a:latin typeface="Arial MT"/>
                <a:cs typeface="Arial MT"/>
              </a:rPr>
              <a:t>Cahaya</a:t>
            </a:r>
            <a:r>
              <a:rPr sz="2200" spc="50" dirty="0">
                <a:solidFill>
                  <a:srgbClr val="040E0C"/>
                </a:solidFill>
                <a:latin typeface="Arial MT"/>
                <a:cs typeface="Arial MT"/>
              </a:rPr>
              <a:t> </a:t>
            </a:r>
            <a:r>
              <a:rPr sz="2200" spc="110" dirty="0">
                <a:solidFill>
                  <a:srgbClr val="040E0C"/>
                </a:solidFill>
                <a:latin typeface="Arial MT"/>
                <a:cs typeface="Arial MT"/>
              </a:rPr>
              <a:t>Dewi</a:t>
            </a:r>
            <a:endParaRPr sz="2200">
              <a:latin typeface="Arial MT"/>
              <a:cs typeface="Arial MT"/>
            </a:endParaRPr>
          </a:p>
        </p:txBody>
      </p:sp>
      <p:sp>
        <p:nvSpPr>
          <p:cNvPr id="3" name="object 3"/>
          <p:cNvSpPr txBox="1"/>
          <p:nvPr/>
        </p:nvSpPr>
        <p:spPr>
          <a:xfrm>
            <a:off x="16639823" y="9044813"/>
            <a:ext cx="302895" cy="360680"/>
          </a:xfrm>
          <a:prstGeom prst="rect">
            <a:avLst/>
          </a:prstGeom>
        </p:spPr>
        <p:txBody>
          <a:bodyPr vert="horz" wrap="square" lIns="0" tIns="12700" rIns="0" bIns="0" rtlCol="0">
            <a:spAutoFit/>
          </a:bodyPr>
          <a:lstStyle/>
          <a:p>
            <a:pPr marL="12700">
              <a:lnSpc>
                <a:spcPct val="100000"/>
              </a:lnSpc>
              <a:spcBef>
                <a:spcPts val="100"/>
              </a:spcBef>
            </a:pPr>
            <a:r>
              <a:rPr sz="2200" spc="-114" dirty="0">
                <a:solidFill>
                  <a:srgbClr val="040E0C"/>
                </a:solidFill>
                <a:latin typeface="Arial MT"/>
                <a:cs typeface="Arial MT"/>
              </a:rPr>
              <a:t>12</a:t>
            </a:r>
            <a:endParaRPr sz="2200">
              <a:latin typeface="Arial MT"/>
              <a:cs typeface="Arial MT"/>
            </a:endParaRPr>
          </a:p>
        </p:txBody>
      </p:sp>
      <p:sp>
        <p:nvSpPr>
          <p:cNvPr id="4" name="object 4"/>
          <p:cNvSpPr txBox="1">
            <a:spLocks noGrp="1"/>
          </p:cNvSpPr>
          <p:nvPr>
            <p:ph type="title"/>
          </p:nvPr>
        </p:nvSpPr>
        <p:spPr>
          <a:xfrm>
            <a:off x="981075" y="1515110"/>
            <a:ext cx="15567660" cy="1397635"/>
          </a:xfrm>
          <a:prstGeom prst="rect">
            <a:avLst/>
          </a:prstGeom>
        </p:spPr>
        <p:txBody>
          <a:bodyPr vert="horz" wrap="square" lIns="0" tIns="12700" rIns="0" bIns="0" rtlCol="0">
            <a:spAutoFit/>
          </a:bodyPr>
          <a:lstStyle/>
          <a:p>
            <a:pPr marL="12700">
              <a:lnSpc>
                <a:spcPct val="100000"/>
              </a:lnSpc>
              <a:spcBef>
                <a:spcPts val="100"/>
              </a:spcBef>
            </a:pPr>
            <a:r>
              <a:rPr spc="-60" dirty="0">
                <a:solidFill>
                  <a:srgbClr val="FFFFFF"/>
                </a:solidFill>
                <a:sym typeface="+mn-ea"/>
              </a:rPr>
              <a:t>4.</a:t>
            </a:r>
            <a:r>
              <a:rPr lang="en-US" spc="-60" dirty="0">
                <a:solidFill>
                  <a:srgbClr val="FFFFFF"/>
                </a:solidFill>
                <a:sym typeface="+mn-ea"/>
              </a:rPr>
              <a:t>   METODE</a:t>
            </a:r>
            <a:r>
              <a:rPr spc="-190" dirty="0">
                <a:solidFill>
                  <a:srgbClr val="FFFFFF"/>
                </a:solidFill>
                <a:sym typeface="+mn-ea"/>
              </a:rPr>
              <a:t> </a:t>
            </a:r>
            <a:r>
              <a:rPr dirty="0">
                <a:solidFill>
                  <a:srgbClr val="FFFFFF"/>
                </a:solidFill>
                <a:sym typeface="+mn-ea"/>
              </a:rPr>
              <a:t>DAN</a:t>
            </a:r>
            <a:r>
              <a:rPr spc="-305" dirty="0">
                <a:solidFill>
                  <a:srgbClr val="FFFFFF"/>
                </a:solidFill>
                <a:sym typeface="+mn-ea"/>
              </a:rPr>
              <a:t> </a:t>
            </a:r>
            <a:r>
              <a:rPr lang="en-US" spc="-305" dirty="0">
                <a:solidFill>
                  <a:srgbClr val="FFFFFF"/>
                </a:solidFill>
                <a:sym typeface="+mn-ea"/>
              </a:rPr>
              <a:t>ORGANISASI </a:t>
            </a:r>
            <a:r>
              <a:rPr spc="-10" dirty="0">
                <a:solidFill>
                  <a:srgbClr val="FFFFFF"/>
                </a:solidFill>
                <a:sym typeface="+mn-ea"/>
              </a:rPr>
              <a:t>PELAKSANAAN</a:t>
            </a:r>
            <a:br>
              <a:rPr spc="-10" dirty="0">
                <a:solidFill>
                  <a:srgbClr val="FFFFFF"/>
                </a:solidFill>
                <a:sym typeface="+mn-ea"/>
              </a:rPr>
            </a:br>
            <a:r>
              <a:rPr lang="en-US" b="0" spc="235" dirty="0">
                <a:solidFill>
                  <a:srgbClr val="E96A24"/>
                </a:solidFill>
                <a:latin typeface="Arial MT"/>
                <a:cs typeface="Arial MT"/>
                <a:sym typeface="+mn-ea"/>
              </a:rPr>
              <a:t>      </a:t>
            </a:r>
            <a:r>
              <a:rPr lang="en-US" sz="2800" spc="235" dirty="0">
                <a:solidFill>
                  <a:srgbClr val="E96A24"/>
                </a:solidFill>
                <a:latin typeface="Arial MT"/>
                <a:cs typeface="Arial MT"/>
                <a:sym typeface="+mn-ea"/>
              </a:rPr>
              <a:t>Organisasi </a:t>
            </a:r>
            <a:r>
              <a:rPr sz="2800" spc="95" dirty="0">
                <a:solidFill>
                  <a:srgbClr val="E96A24"/>
                </a:solidFill>
                <a:latin typeface="Arial MT"/>
                <a:cs typeface="Arial MT"/>
                <a:sym typeface="+mn-ea"/>
              </a:rPr>
              <a:t>Pelaksanaan</a:t>
            </a:r>
            <a:r>
              <a:rPr lang="en-US" sz="2800" spc="95" dirty="0">
                <a:solidFill>
                  <a:srgbClr val="E96A24"/>
                </a:solidFill>
                <a:latin typeface="Arial MT"/>
                <a:cs typeface="Arial MT"/>
                <a:sym typeface="+mn-ea"/>
              </a:rPr>
              <a:t> </a:t>
            </a:r>
            <a:endParaRPr sz="2800" spc="-140" dirty="0">
              <a:solidFill>
                <a:srgbClr val="FFFFFF"/>
              </a:solidFill>
            </a:endParaRPr>
          </a:p>
        </p:txBody>
      </p:sp>
      <p:grpSp>
        <p:nvGrpSpPr>
          <p:cNvPr id="5" name="object 5"/>
          <p:cNvGrpSpPr/>
          <p:nvPr/>
        </p:nvGrpSpPr>
        <p:grpSpPr>
          <a:xfrm>
            <a:off x="685800" y="3619500"/>
            <a:ext cx="16623665" cy="5430520"/>
            <a:chOff x="697862" y="3016333"/>
            <a:chExt cx="8193405" cy="4882515"/>
          </a:xfrm>
        </p:grpSpPr>
        <p:sp>
          <p:nvSpPr>
            <p:cNvPr id="6" name="object 6"/>
            <p:cNvSpPr/>
            <p:nvPr/>
          </p:nvSpPr>
          <p:spPr>
            <a:xfrm>
              <a:off x="697862" y="3016333"/>
              <a:ext cx="8193405" cy="4882515"/>
            </a:xfrm>
            <a:custGeom>
              <a:avLst/>
              <a:gdLst/>
              <a:ahLst/>
              <a:cxnLst/>
              <a:rect l="l" t="t" r="r" b="b"/>
              <a:pathLst>
                <a:path w="8193405" h="4882515">
                  <a:moveTo>
                    <a:pt x="7707256" y="4882275"/>
                  </a:moveTo>
                  <a:lnTo>
                    <a:pt x="485774" y="4882275"/>
                  </a:lnTo>
                  <a:lnTo>
                    <a:pt x="437762" y="4879898"/>
                  </a:lnTo>
                  <a:lnTo>
                    <a:pt x="390562" y="4872855"/>
                  </a:lnTo>
                  <a:lnTo>
                    <a:pt x="344494" y="4861277"/>
                  </a:lnTo>
                  <a:lnTo>
                    <a:pt x="299876" y="4845298"/>
                  </a:lnTo>
                  <a:lnTo>
                    <a:pt x="257028" y="4825048"/>
                  </a:lnTo>
                  <a:lnTo>
                    <a:pt x="216266" y="4800659"/>
                  </a:lnTo>
                  <a:lnTo>
                    <a:pt x="177911" y="4772264"/>
                  </a:lnTo>
                  <a:lnTo>
                    <a:pt x="142280" y="4739995"/>
                  </a:lnTo>
                  <a:lnTo>
                    <a:pt x="110010" y="4704364"/>
                  </a:lnTo>
                  <a:lnTo>
                    <a:pt x="81615" y="4666008"/>
                  </a:lnTo>
                  <a:lnTo>
                    <a:pt x="57227" y="4625247"/>
                  </a:lnTo>
                  <a:lnTo>
                    <a:pt x="36977" y="4582398"/>
                  </a:lnTo>
                  <a:lnTo>
                    <a:pt x="20997" y="4537780"/>
                  </a:lnTo>
                  <a:lnTo>
                    <a:pt x="9420" y="4491712"/>
                  </a:lnTo>
                  <a:lnTo>
                    <a:pt x="2377" y="4444513"/>
                  </a:lnTo>
                  <a:lnTo>
                    <a:pt x="0" y="4396500"/>
                  </a:lnTo>
                  <a:lnTo>
                    <a:pt x="0" y="485774"/>
                  </a:lnTo>
                  <a:lnTo>
                    <a:pt x="2377" y="437761"/>
                  </a:lnTo>
                  <a:lnTo>
                    <a:pt x="9420" y="390562"/>
                  </a:lnTo>
                  <a:lnTo>
                    <a:pt x="20997" y="344494"/>
                  </a:lnTo>
                  <a:lnTo>
                    <a:pt x="36977" y="299876"/>
                  </a:lnTo>
                  <a:lnTo>
                    <a:pt x="57227" y="257028"/>
                  </a:lnTo>
                  <a:lnTo>
                    <a:pt x="81615" y="216266"/>
                  </a:lnTo>
                  <a:lnTo>
                    <a:pt x="110010" y="177911"/>
                  </a:lnTo>
                  <a:lnTo>
                    <a:pt x="142280" y="142280"/>
                  </a:lnTo>
                  <a:lnTo>
                    <a:pt x="177911" y="110010"/>
                  </a:lnTo>
                  <a:lnTo>
                    <a:pt x="216266" y="81615"/>
                  </a:lnTo>
                  <a:lnTo>
                    <a:pt x="257028" y="57227"/>
                  </a:lnTo>
                  <a:lnTo>
                    <a:pt x="299876" y="36977"/>
                  </a:lnTo>
                  <a:lnTo>
                    <a:pt x="344494" y="20997"/>
                  </a:lnTo>
                  <a:lnTo>
                    <a:pt x="390562" y="9420"/>
                  </a:lnTo>
                  <a:lnTo>
                    <a:pt x="437762" y="2377"/>
                  </a:lnTo>
                  <a:lnTo>
                    <a:pt x="485774" y="0"/>
                  </a:lnTo>
                  <a:lnTo>
                    <a:pt x="7707256" y="0"/>
                  </a:lnTo>
                  <a:lnTo>
                    <a:pt x="7755269" y="2377"/>
                  </a:lnTo>
                  <a:lnTo>
                    <a:pt x="7802469" y="9420"/>
                  </a:lnTo>
                  <a:lnTo>
                    <a:pt x="7848537" y="20997"/>
                  </a:lnTo>
                  <a:lnTo>
                    <a:pt x="7893154" y="36977"/>
                  </a:lnTo>
                  <a:lnTo>
                    <a:pt x="7936003" y="57227"/>
                  </a:lnTo>
                  <a:lnTo>
                    <a:pt x="7976764" y="81615"/>
                  </a:lnTo>
                  <a:lnTo>
                    <a:pt x="8015120" y="110010"/>
                  </a:lnTo>
                  <a:lnTo>
                    <a:pt x="8050751" y="142280"/>
                  </a:lnTo>
                  <a:lnTo>
                    <a:pt x="8083020" y="177911"/>
                  </a:lnTo>
                  <a:lnTo>
                    <a:pt x="8111415" y="216266"/>
                  </a:lnTo>
                  <a:lnTo>
                    <a:pt x="8135803" y="257028"/>
                  </a:lnTo>
                  <a:lnTo>
                    <a:pt x="8156053" y="299876"/>
                  </a:lnTo>
                  <a:lnTo>
                    <a:pt x="8172033" y="344494"/>
                  </a:lnTo>
                  <a:lnTo>
                    <a:pt x="8183610" y="390562"/>
                  </a:lnTo>
                  <a:lnTo>
                    <a:pt x="8190654" y="437761"/>
                  </a:lnTo>
                  <a:lnTo>
                    <a:pt x="8193031" y="485774"/>
                  </a:lnTo>
                  <a:lnTo>
                    <a:pt x="8193031" y="4396500"/>
                  </a:lnTo>
                  <a:lnTo>
                    <a:pt x="8190654" y="4444513"/>
                  </a:lnTo>
                  <a:lnTo>
                    <a:pt x="8183610" y="4491712"/>
                  </a:lnTo>
                  <a:lnTo>
                    <a:pt x="8172033" y="4537780"/>
                  </a:lnTo>
                  <a:lnTo>
                    <a:pt x="8156053" y="4582398"/>
                  </a:lnTo>
                  <a:lnTo>
                    <a:pt x="8135803" y="4625247"/>
                  </a:lnTo>
                  <a:lnTo>
                    <a:pt x="8111415" y="4666008"/>
                  </a:lnTo>
                  <a:lnTo>
                    <a:pt x="8083020" y="4704364"/>
                  </a:lnTo>
                  <a:lnTo>
                    <a:pt x="8050751" y="4739995"/>
                  </a:lnTo>
                  <a:lnTo>
                    <a:pt x="8015120" y="4772264"/>
                  </a:lnTo>
                  <a:lnTo>
                    <a:pt x="7976764" y="4800659"/>
                  </a:lnTo>
                  <a:lnTo>
                    <a:pt x="7936003" y="4825048"/>
                  </a:lnTo>
                  <a:lnTo>
                    <a:pt x="7893154" y="4845298"/>
                  </a:lnTo>
                  <a:lnTo>
                    <a:pt x="7848537" y="4861277"/>
                  </a:lnTo>
                  <a:lnTo>
                    <a:pt x="7802469" y="4872855"/>
                  </a:lnTo>
                  <a:lnTo>
                    <a:pt x="7755269" y="4879898"/>
                  </a:lnTo>
                  <a:lnTo>
                    <a:pt x="7707256" y="4882275"/>
                  </a:lnTo>
                  <a:close/>
                </a:path>
              </a:pathLst>
            </a:custGeom>
            <a:solidFill>
              <a:srgbClr val="FFFFFF"/>
            </a:solidFill>
          </p:spPr>
          <p:txBody>
            <a:bodyPr wrap="square" lIns="0" tIns="0" rIns="0" bIns="0" rtlCol="0"/>
            <a:lstStyle/>
            <a:p/>
          </p:txBody>
        </p:sp>
        <p:sp>
          <p:nvSpPr>
            <p:cNvPr id="7" name="object 7"/>
            <p:cNvSpPr/>
            <p:nvPr/>
          </p:nvSpPr>
          <p:spPr>
            <a:xfrm>
              <a:off x="697862" y="3016333"/>
              <a:ext cx="8191500" cy="1080770"/>
            </a:xfrm>
            <a:custGeom>
              <a:avLst/>
              <a:gdLst/>
              <a:ahLst/>
              <a:cxnLst/>
              <a:rect l="l" t="t" r="r" b="b"/>
              <a:pathLst>
                <a:path w="8191500" h="1080770">
                  <a:moveTo>
                    <a:pt x="7707256" y="1080326"/>
                  </a:moveTo>
                  <a:lnTo>
                    <a:pt x="485774" y="1080326"/>
                  </a:lnTo>
                  <a:lnTo>
                    <a:pt x="437762" y="1077949"/>
                  </a:lnTo>
                  <a:lnTo>
                    <a:pt x="390562" y="1070906"/>
                  </a:lnTo>
                  <a:lnTo>
                    <a:pt x="344494" y="1059329"/>
                  </a:lnTo>
                  <a:lnTo>
                    <a:pt x="299876" y="1043349"/>
                  </a:lnTo>
                  <a:lnTo>
                    <a:pt x="257028" y="1023099"/>
                  </a:lnTo>
                  <a:lnTo>
                    <a:pt x="216266" y="998710"/>
                  </a:lnTo>
                  <a:lnTo>
                    <a:pt x="177911" y="970315"/>
                  </a:lnTo>
                  <a:lnTo>
                    <a:pt x="142280" y="938046"/>
                  </a:lnTo>
                  <a:lnTo>
                    <a:pt x="110010" y="902415"/>
                  </a:lnTo>
                  <a:lnTo>
                    <a:pt x="81615" y="864059"/>
                  </a:lnTo>
                  <a:lnTo>
                    <a:pt x="57227" y="823298"/>
                  </a:lnTo>
                  <a:lnTo>
                    <a:pt x="36977" y="780449"/>
                  </a:lnTo>
                  <a:lnTo>
                    <a:pt x="20997" y="735832"/>
                  </a:lnTo>
                  <a:lnTo>
                    <a:pt x="9420" y="689764"/>
                  </a:lnTo>
                  <a:lnTo>
                    <a:pt x="2377" y="642564"/>
                  </a:lnTo>
                  <a:lnTo>
                    <a:pt x="0" y="594551"/>
                  </a:lnTo>
                  <a:lnTo>
                    <a:pt x="0" y="485774"/>
                  </a:lnTo>
                  <a:lnTo>
                    <a:pt x="2377" y="437762"/>
                  </a:lnTo>
                  <a:lnTo>
                    <a:pt x="9420" y="390562"/>
                  </a:lnTo>
                  <a:lnTo>
                    <a:pt x="20997" y="344494"/>
                  </a:lnTo>
                  <a:lnTo>
                    <a:pt x="36977" y="299876"/>
                  </a:lnTo>
                  <a:lnTo>
                    <a:pt x="57227" y="257028"/>
                  </a:lnTo>
                  <a:lnTo>
                    <a:pt x="81615" y="216266"/>
                  </a:lnTo>
                  <a:lnTo>
                    <a:pt x="110010" y="177911"/>
                  </a:lnTo>
                  <a:lnTo>
                    <a:pt x="142280" y="142280"/>
                  </a:lnTo>
                  <a:lnTo>
                    <a:pt x="177911" y="110010"/>
                  </a:lnTo>
                  <a:lnTo>
                    <a:pt x="216266" y="81616"/>
                  </a:lnTo>
                  <a:lnTo>
                    <a:pt x="257028" y="57227"/>
                  </a:lnTo>
                  <a:lnTo>
                    <a:pt x="299876" y="36977"/>
                  </a:lnTo>
                  <a:lnTo>
                    <a:pt x="344494" y="20997"/>
                  </a:lnTo>
                  <a:lnTo>
                    <a:pt x="390562" y="9420"/>
                  </a:lnTo>
                  <a:lnTo>
                    <a:pt x="437762" y="2377"/>
                  </a:lnTo>
                  <a:lnTo>
                    <a:pt x="485774" y="0"/>
                  </a:lnTo>
                  <a:lnTo>
                    <a:pt x="7707256" y="0"/>
                  </a:lnTo>
                  <a:lnTo>
                    <a:pt x="7755269" y="2377"/>
                  </a:lnTo>
                  <a:lnTo>
                    <a:pt x="7802469" y="9420"/>
                  </a:lnTo>
                  <a:lnTo>
                    <a:pt x="7848537" y="20997"/>
                  </a:lnTo>
                  <a:lnTo>
                    <a:pt x="7893154" y="36977"/>
                  </a:lnTo>
                  <a:lnTo>
                    <a:pt x="7936003" y="57227"/>
                  </a:lnTo>
                  <a:lnTo>
                    <a:pt x="7976764" y="81616"/>
                  </a:lnTo>
                  <a:lnTo>
                    <a:pt x="8015120" y="110010"/>
                  </a:lnTo>
                  <a:lnTo>
                    <a:pt x="8050751" y="142280"/>
                  </a:lnTo>
                  <a:lnTo>
                    <a:pt x="8083020" y="177911"/>
                  </a:lnTo>
                  <a:lnTo>
                    <a:pt x="8111415" y="216266"/>
                  </a:lnTo>
                  <a:lnTo>
                    <a:pt x="8135804" y="257028"/>
                  </a:lnTo>
                  <a:lnTo>
                    <a:pt x="8156054" y="299876"/>
                  </a:lnTo>
                  <a:lnTo>
                    <a:pt x="8172033" y="344494"/>
                  </a:lnTo>
                  <a:lnTo>
                    <a:pt x="8183611" y="390562"/>
                  </a:lnTo>
                  <a:lnTo>
                    <a:pt x="8190654" y="437762"/>
                  </a:lnTo>
                  <a:lnTo>
                    <a:pt x="8191069" y="446150"/>
                  </a:lnTo>
                  <a:lnTo>
                    <a:pt x="8191069" y="634176"/>
                  </a:lnTo>
                  <a:lnTo>
                    <a:pt x="8183611" y="689764"/>
                  </a:lnTo>
                  <a:lnTo>
                    <a:pt x="8172033" y="735832"/>
                  </a:lnTo>
                  <a:lnTo>
                    <a:pt x="8156054" y="780449"/>
                  </a:lnTo>
                  <a:lnTo>
                    <a:pt x="8135804" y="823298"/>
                  </a:lnTo>
                  <a:lnTo>
                    <a:pt x="8111415" y="864059"/>
                  </a:lnTo>
                  <a:lnTo>
                    <a:pt x="8083020" y="902415"/>
                  </a:lnTo>
                  <a:lnTo>
                    <a:pt x="8050751" y="938046"/>
                  </a:lnTo>
                  <a:lnTo>
                    <a:pt x="8015120" y="970315"/>
                  </a:lnTo>
                  <a:lnTo>
                    <a:pt x="7976764" y="998710"/>
                  </a:lnTo>
                  <a:lnTo>
                    <a:pt x="7936003" y="1023099"/>
                  </a:lnTo>
                  <a:lnTo>
                    <a:pt x="7893154" y="1043349"/>
                  </a:lnTo>
                  <a:lnTo>
                    <a:pt x="7848537" y="1059329"/>
                  </a:lnTo>
                  <a:lnTo>
                    <a:pt x="7802469" y="1070906"/>
                  </a:lnTo>
                  <a:lnTo>
                    <a:pt x="7755269" y="1077949"/>
                  </a:lnTo>
                  <a:lnTo>
                    <a:pt x="7707256" y="1080326"/>
                  </a:lnTo>
                  <a:close/>
                </a:path>
              </a:pathLst>
            </a:custGeom>
            <a:solidFill>
              <a:srgbClr val="E96A24"/>
            </a:solidFill>
          </p:spPr>
          <p:txBody>
            <a:bodyPr wrap="square" lIns="0" tIns="0" rIns="0" bIns="0" rtlCol="0"/>
            <a:lstStyle/>
            <a:p/>
          </p:txBody>
        </p:sp>
      </p:grpSp>
      <p:sp>
        <p:nvSpPr>
          <p:cNvPr id="11" name="object 11"/>
          <p:cNvSpPr txBox="1"/>
          <p:nvPr/>
        </p:nvSpPr>
        <p:spPr>
          <a:xfrm>
            <a:off x="1096010" y="3898900"/>
            <a:ext cx="15838170" cy="6245860"/>
          </a:xfrm>
          <a:prstGeom prst="rect">
            <a:avLst/>
          </a:prstGeom>
        </p:spPr>
        <p:txBody>
          <a:bodyPr vert="horz" wrap="square" lIns="0" tIns="12700" rIns="0" bIns="0" rtlCol="0">
            <a:noAutofit/>
          </a:bodyPr>
          <a:lstStyle/>
          <a:p>
            <a:pPr marL="12700" algn="ctr">
              <a:lnSpc>
                <a:spcPct val="100000"/>
              </a:lnSpc>
              <a:spcBef>
                <a:spcPts val="100"/>
              </a:spcBef>
            </a:pPr>
            <a:r>
              <a:rPr sz="2800" b="1" dirty="0">
                <a:solidFill>
                  <a:srgbClr val="E96A24"/>
                </a:solidFill>
                <a:latin typeface="Arial" panose="020B0604020202020204"/>
                <a:cs typeface="Arial" panose="020B0604020202020204"/>
              </a:rPr>
              <a:t>I</a:t>
            </a:r>
            <a:r>
              <a:rPr sz="4000" b="1" dirty="0">
                <a:solidFill>
                  <a:schemeClr val="bg1"/>
                </a:solidFill>
                <a:latin typeface="Calibri" panose="020F0502020204030204" charset="0"/>
                <a:cs typeface="Arial" panose="020B0604020202020204"/>
              </a:rPr>
              <a:t>③</a:t>
            </a:r>
            <a:r>
              <a:rPr lang="en-US" altLang="en-US" sz="4000" b="1" dirty="0">
                <a:solidFill>
                  <a:schemeClr val="bg1"/>
                </a:solidFill>
                <a:latin typeface="Calibri" panose="020F0502020204030204" charset="0"/>
                <a:cs typeface="Arial" panose="020B0604020202020204"/>
              </a:rPr>
              <a:t>     </a:t>
            </a:r>
            <a:r>
              <a:rPr lang="en-US" altLang="en-US" sz="4400" b="1" dirty="0">
                <a:solidFill>
                  <a:schemeClr val="bg1"/>
                </a:solidFill>
                <a:latin typeface="Arial" panose="020B0604020202020204"/>
                <a:cs typeface="Arial" panose="020B0604020202020204"/>
              </a:rPr>
              <a:t>Dewan Asesor </a:t>
            </a:r>
            <a:endParaRPr lang="en-US" altLang="en-US" sz="4400" b="1" dirty="0">
              <a:solidFill>
                <a:schemeClr val="bg1"/>
              </a:solidFill>
              <a:latin typeface="Arial" panose="020B0604020202020204"/>
              <a:cs typeface="Arial" panose="020B0604020202020204"/>
            </a:endParaRPr>
          </a:p>
          <a:p>
            <a:pPr marL="12700">
              <a:lnSpc>
                <a:spcPct val="100000"/>
              </a:lnSpc>
              <a:spcBef>
                <a:spcPts val="100"/>
              </a:spcBef>
            </a:pPr>
            <a:endParaRPr lang="en-US" altLang="en-US" sz="4400" b="1" spc="190" dirty="0">
              <a:solidFill>
                <a:srgbClr val="0070C0"/>
              </a:solidFill>
              <a:latin typeface="Arial" panose="020B0604020202020204"/>
              <a:cs typeface="Arial" panose="020B0604020202020204"/>
            </a:endParaRPr>
          </a:p>
          <a:p>
            <a:pPr marL="12700" algn="just">
              <a:lnSpc>
                <a:spcPct val="100000"/>
              </a:lnSpc>
              <a:spcBef>
                <a:spcPts val="100"/>
              </a:spcBef>
            </a:pPr>
            <a:r>
              <a:rPr lang="en-US" altLang="en-US" sz="3600" b="1" spc="190" dirty="0">
                <a:solidFill>
                  <a:srgbClr val="0070C0"/>
                </a:solidFill>
                <a:latin typeface="Arial" panose="020B0604020202020204"/>
                <a:cs typeface="Arial" panose="020B0604020202020204"/>
              </a:rPr>
              <a:t>Anggota Dewan Asesor terdiri dari Anggota Biasa PII dengan mempertimbangkan pengalaman, tingkat pengetahuan, dan tingkat kematangan sebagai perorangan terhadap keprofesian bidang Keinsinyuran, memahami ketentuan terkait Keinsinyuran, dan telah memiliki Surat Tanda Registrasi Insinyur minimal dengan kualifikasi Insinyur Profesional Madya.</a:t>
            </a:r>
            <a:endParaRPr lang="en-US" altLang="en-US" sz="3600" b="1" spc="190" dirty="0">
              <a:solidFill>
                <a:srgbClr val="0070C0"/>
              </a:solidFill>
              <a:latin typeface="Arial" panose="020B0604020202020204"/>
              <a:cs typeface="Arial" panose="020B0604020202020204"/>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3377374" y="1082309"/>
            <a:ext cx="2829560" cy="360680"/>
          </a:xfrm>
          <a:prstGeom prst="rect">
            <a:avLst/>
          </a:prstGeom>
        </p:spPr>
        <p:txBody>
          <a:bodyPr vert="horz" wrap="square" lIns="0" tIns="12700" rIns="0" bIns="0" rtlCol="0">
            <a:spAutoFit/>
          </a:bodyPr>
          <a:lstStyle/>
          <a:p>
            <a:pPr marL="12700">
              <a:lnSpc>
                <a:spcPct val="100000"/>
              </a:lnSpc>
              <a:spcBef>
                <a:spcPts val="100"/>
              </a:spcBef>
            </a:pPr>
            <a:r>
              <a:rPr sz="2200" spc="125" dirty="0">
                <a:solidFill>
                  <a:srgbClr val="040E0C"/>
                </a:solidFill>
                <a:latin typeface="Arial MT"/>
                <a:cs typeface="Arial MT"/>
              </a:rPr>
              <a:t>Oleh</a:t>
            </a:r>
            <a:r>
              <a:rPr sz="2200" spc="50" dirty="0">
                <a:solidFill>
                  <a:srgbClr val="040E0C"/>
                </a:solidFill>
                <a:latin typeface="Arial MT"/>
                <a:cs typeface="Arial MT"/>
              </a:rPr>
              <a:t> </a:t>
            </a:r>
            <a:r>
              <a:rPr sz="2200" spc="120" dirty="0">
                <a:solidFill>
                  <a:srgbClr val="040E0C"/>
                </a:solidFill>
                <a:latin typeface="Arial MT"/>
                <a:cs typeface="Arial MT"/>
              </a:rPr>
              <a:t>:</a:t>
            </a:r>
            <a:r>
              <a:rPr sz="2200" spc="55" dirty="0">
                <a:solidFill>
                  <a:srgbClr val="040E0C"/>
                </a:solidFill>
                <a:latin typeface="Arial MT"/>
                <a:cs typeface="Arial MT"/>
              </a:rPr>
              <a:t> </a:t>
            </a:r>
            <a:r>
              <a:rPr sz="2200" spc="170" dirty="0">
                <a:solidFill>
                  <a:srgbClr val="040E0C"/>
                </a:solidFill>
                <a:latin typeface="Arial MT"/>
                <a:cs typeface="Arial MT"/>
              </a:rPr>
              <a:t>Cahaya</a:t>
            </a:r>
            <a:r>
              <a:rPr sz="2200" spc="50" dirty="0">
                <a:solidFill>
                  <a:srgbClr val="040E0C"/>
                </a:solidFill>
                <a:latin typeface="Arial MT"/>
                <a:cs typeface="Arial MT"/>
              </a:rPr>
              <a:t> </a:t>
            </a:r>
            <a:r>
              <a:rPr sz="2200" spc="110" dirty="0">
                <a:solidFill>
                  <a:srgbClr val="040E0C"/>
                </a:solidFill>
                <a:latin typeface="Arial MT"/>
                <a:cs typeface="Arial MT"/>
              </a:rPr>
              <a:t>Dewi</a:t>
            </a:r>
            <a:endParaRPr sz="2200">
              <a:latin typeface="Arial MT"/>
              <a:cs typeface="Arial MT"/>
            </a:endParaRPr>
          </a:p>
        </p:txBody>
      </p:sp>
      <p:sp>
        <p:nvSpPr>
          <p:cNvPr id="3" name="object 3"/>
          <p:cNvSpPr txBox="1"/>
          <p:nvPr/>
        </p:nvSpPr>
        <p:spPr>
          <a:xfrm>
            <a:off x="16639823" y="9044813"/>
            <a:ext cx="302895" cy="360680"/>
          </a:xfrm>
          <a:prstGeom prst="rect">
            <a:avLst/>
          </a:prstGeom>
        </p:spPr>
        <p:txBody>
          <a:bodyPr vert="horz" wrap="square" lIns="0" tIns="12700" rIns="0" bIns="0" rtlCol="0">
            <a:spAutoFit/>
          </a:bodyPr>
          <a:lstStyle/>
          <a:p>
            <a:pPr marL="12700">
              <a:lnSpc>
                <a:spcPct val="100000"/>
              </a:lnSpc>
              <a:spcBef>
                <a:spcPts val="100"/>
              </a:spcBef>
            </a:pPr>
            <a:r>
              <a:rPr sz="2200" spc="-114" dirty="0">
                <a:solidFill>
                  <a:srgbClr val="040E0C"/>
                </a:solidFill>
                <a:latin typeface="Arial MT"/>
                <a:cs typeface="Arial MT"/>
              </a:rPr>
              <a:t>12</a:t>
            </a:r>
            <a:endParaRPr sz="2200">
              <a:latin typeface="Arial MT"/>
              <a:cs typeface="Arial MT"/>
            </a:endParaRPr>
          </a:p>
        </p:txBody>
      </p:sp>
      <p:sp>
        <p:nvSpPr>
          <p:cNvPr id="4" name="object 4"/>
          <p:cNvSpPr txBox="1">
            <a:spLocks noGrp="1"/>
          </p:cNvSpPr>
          <p:nvPr>
            <p:ph type="title"/>
          </p:nvPr>
        </p:nvSpPr>
        <p:spPr>
          <a:xfrm>
            <a:off x="981075" y="1515110"/>
            <a:ext cx="15657830" cy="1397635"/>
          </a:xfrm>
          <a:prstGeom prst="rect">
            <a:avLst/>
          </a:prstGeom>
        </p:spPr>
        <p:txBody>
          <a:bodyPr vert="horz" wrap="square" lIns="0" tIns="12700" rIns="0" bIns="0" rtlCol="0">
            <a:spAutoFit/>
          </a:bodyPr>
          <a:lstStyle/>
          <a:p>
            <a:pPr marL="12700">
              <a:lnSpc>
                <a:spcPct val="100000"/>
              </a:lnSpc>
              <a:spcBef>
                <a:spcPts val="100"/>
              </a:spcBef>
            </a:pPr>
            <a:r>
              <a:rPr spc="-60" dirty="0">
                <a:solidFill>
                  <a:srgbClr val="FFFFFF"/>
                </a:solidFill>
                <a:sym typeface="+mn-ea"/>
              </a:rPr>
              <a:t>4.</a:t>
            </a:r>
            <a:r>
              <a:rPr lang="en-US" spc="-60" dirty="0">
                <a:solidFill>
                  <a:srgbClr val="FFFFFF"/>
                </a:solidFill>
                <a:sym typeface="+mn-ea"/>
              </a:rPr>
              <a:t>   METODE</a:t>
            </a:r>
            <a:r>
              <a:rPr spc="-190" dirty="0">
                <a:solidFill>
                  <a:srgbClr val="FFFFFF"/>
                </a:solidFill>
                <a:sym typeface="+mn-ea"/>
              </a:rPr>
              <a:t> </a:t>
            </a:r>
            <a:r>
              <a:rPr dirty="0">
                <a:solidFill>
                  <a:srgbClr val="FFFFFF"/>
                </a:solidFill>
                <a:sym typeface="+mn-ea"/>
              </a:rPr>
              <a:t>DAN</a:t>
            </a:r>
            <a:r>
              <a:rPr spc="-305" dirty="0">
                <a:solidFill>
                  <a:srgbClr val="FFFFFF"/>
                </a:solidFill>
                <a:sym typeface="+mn-ea"/>
              </a:rPr>
              <a:t> </a:t>
            </a:r>
            <a:r>
              <a:rPr lang="en-US" spc="-305" dirty="0">
                <a:solidFill>
                  <a:srgbClr val="FFFFFF"/>
                </a:solidFill>
                <a:sym typeface="+mn-ea"/>
              </a:rPr>
              <a:t>ORGANISASI </a:t>
            </a:r>
            <a:r>
              <a:rPr spc="-10" dirty="0">
                <a:solidFill>
                  <a:srgbClr val="FFFFFF"/>
                </a:solidFill>
                <a:sym typeface="+mn-ea"/>
              </a:rPr>
              <a:t>PELAKSANAAN</a:t>
            </a:r>
            <a:br>
              <a:rPr spc="-10" dirty="0">
                <a:solidFill>
                  <a:srgbClr val="FFFFFF"/>
                </a:solidFill>
                <a:sym typeface="+mn-ea"/>
              </a:rPr>
            </a:br>
            <a:r>
              <a:rPr lang="en-US" b="0" spc="235" dirty="0">
                <a:solidFill>
                  <a:srgbClr val="E96A24"/>
                </a:solidFill>
                <a:latin typeface="Arial MT"/>
                <a:cs typeface="Arial MT"/>
                <a:sym typeface="+mn-ea"/>
              </a:rPr>
              <a:t>      </a:t>
            </a:r>
            <a:r>
              <a:rPr lang="en-US" sz="2800" spc="235" dirty="0">
                <a:solidFill>
                  <a:srgbClr val="E96A24"/>
                </a:solidFill>
                <a:latin typeface="Arial MT"/>
                <a:cs typeface="Arial MT"/>
                <a:sym typeface="+mn-ea"/>
              </a:rPr>
              <a:t>Organisasi </a:t>
            </a:r>
            <a:r>
              <a:rPr sz="2800" spc="95" dirty="0">
                <a:solidFill>
                  <a:srgbClr val="E96A24"/>
                </a:solidFill>
                <a:latin typeface="Arial MT"/>
                <a:cs typeface="Arial MT"/>
                <a:sym typeface="+mn-ea"/>
              </a:rPr>
              <a:t>Pelaksanaan</a:t>
            </a:r>
            <a:r>
              <a:rPr lang="en-US" sz="2800" spc="95" dirty="0">
                <a:solidFill>
                  <a:srgbClr val="E96A24"/>
                </a:solidFill>
                <a:latin typeface="Arial MT"/>
                <a:cs typeface="Arial MT"/>
                <a:sym typeface="+mn-ea"/>
              </a:rPr>
              <a:t> </a:t>
            </a:r>
            <a:endParaRPr sz="2800" spc="-140" dirty="0">
              <a:solidFill>
                <a:srgbClr val="FFFFFF"/>
              </a:solidFill>
            </a:endParaRPr>
          </a:p>
        </p:txBody>
      </p:sp>
      <p:grpSp>
        <p:nvGrpSpPr>
          <p:cNvPr id="5" name="object 5"/>
          <p:cNvGrpSpPr/>
          <p:nvPr/>
        </p:nvGrpSpPr>
        <p:grpSpPr>
          <a:xfrm>
            <a:off x="758190" y="3619500"/>
            <a:ext cx="16623665" cy="5430520"/>
            <a:chOff x="697862" y="3016333"/>
            <a:chExt cx="8193405" cy="4882515"/>
          </a:xfrm>
        </p:grpSpPr>
        <p:sp>
          <p:nvSpPr>
            <p:cNvPr id="6" name="object 6"/>
            <p:cNvSpPr/>
            <p:nvPr/>
          </p:nvSpPr>
          <p:spPr>
            <a:xfrm>
              <a:off x="697862" y="3016333"/>
              <a:ext cx="8193405" cy="4882515"/>
            </a:xfrm>
            <a:custGeom>
              <a:avLst/>
              <a:gdLst/>
              <a:ahLst/>
              <a:cxnLst/>
              <a:rect l="l" t="t" r="r" b="b"/>
              <a:pathLst>
                <a:path w="8193405" h="4882515">
                  <a:moveTo>
                    <a:pt x="7707256" y="4882275"/>
                  </a:moveTo>
                  <a:lnTo>
                    <a:pt x="485774" y="4882275"/>
                  </a:lnTo>
                  <a:lnTo>
                    <a:pt x="437762" y="4879898"/>
                  </a:lnTo>
                  <a:lnTo>
                    <a:pt x="390562" y="4872855"/>
                  </a:lnTo>
                  <a:lnTo>
                    <a:pt x="344494" y="4861277"/>
                  </a:lnTo>
                  <a:lnTo>
                    <a:pt x="299876" y="4845298"/>
                  </a:lnTo>
                  <a:lnTo>
                    <a:pt x="257028" y="4825048"/>
                  </a:lnTo>
                  <a:lnTo>
                    <a:pt x="216266" y="4800659"/>
                  </a:lnTo>
                  <a:lnTo>
                    <a:pt x="177911" y="4772264"/>
                  </a:lnTo>
                  <a:lnTo>
                    <a:pt x="142280" y="4739995"/>
                  </a:lnTo>
                  <a:lnTo>
                    <a:pt x="110010" y="4704364"/>
                  </a:lnTo>
                  <a:lnTo>
                    <a:pt x="81615" y="4666008"/>
                  </a:lnTo>
                  <a:lnTo>
                    <a:pt x="57227" y="4625247"/>
                  </a:lnTo>
                  <a:lnTo>
                    <a:pt x="36977" y="4582398"/>
                  </a:lnTo>
                  <a:lnTo>
                    <a:pt x="20997" y="4537780"/>
                  </a:lnTo>
                  <a:lnTo>
                    <a:pt x="9420" y="4491712"/>
                  </a:lnTo>
                  <a:lnTo>
                    <a:pt x="2377" y="4444513"/>
                  </a:lnTo>
                  <a:lnTo>
                    <a:pt x="0" y="4396500"/>
                  </a:lnTo>
                  <a:lnTo>
                    <a:pt x="0" y="485774"/>
                  </a:lnTo>
                  <a:lnTo>
                    <a:pt x="2377" y="437761"/>
                  </a:lnTo>
                  <a:lnTo>
                    <a:pt x="9420" y="390562"/>
                  </a:lnTo>
                  <a:lnTo>
                    <a:pt x="20997" y="344494"/>
                  </a:lnTo>
                  <a:lnTo>
                    <a:pt x="36977" y="299876"/>
                  </a:lnTo>
                  <a:lnTo>
                    <a:pt x="57227" y="257028"/>
                  </a:lnTo>
                  <a:lnTo>
                    <a:pt x="81615" y="216266"/>
                  </a:lnTo>
                  <a:lnTo>
                    <a:pt x="110010" y="177911"/>
                  </a:lnTo>
                  <a:lnTo>
                    <a:pt x="142280" y="142280"/>
                  </a:lnTo>
                  <a:lnTo>
                    <a:pt x="177911" y="110010"/>
                  </a:lnTo>
                  <a:lnTo>
                    <a:pt x="216266" y="81615"/>
                  </a:lnTo>
                  <a:lnTo>
                    <a:pt x="257028" y="57227"/>
                  </a:lnTo>
                  <a:lnTo>
                    <a:pt x="299876" y="36977"/>
                  </a:lnTo>
                  <a:lnTo>
                    <a:pt x="344494" y="20997"/>
                  </a:lnTo>
                  <a:lnTo>
                    <a:pt x="390562" y="9420"/>
                  </a:lnTo>
                  <a:lnTo>
                    <a:pt x="437762" y="2377"/>
                  </a:lnTo>
                  <a:lnTo>
                    <a:pt x="485774" y="0"/>
                  </a:lnTo>
                  <a:lnTo>
                    <a:pt x="7707256" y="0"/>
                  </a:lnTo>
                  <a:lnTo>
                    <a:pt x="7755269" y="2377"/>
                  </a:lnTo>
                  <a:lnTo>
                    <a:pt x="7802469" y="9420"/>
                  </a:lnTo>
                  <a:lnTo>
                    <a:pt x="7848537" y="20997"/>
                  </a:lnTo>
                  <a:lnTo>
                    <a:pt x="7893154" y="36977"/>
                  </a:lnTo>
                  <a:lnTo>
                    <a:pt x="7936003" y="57227"/>
                  </a:lnTo>
                  <a:lnTo>
                    <a:pt x="7976764" y="81615"/>
                  </a:lnTo>
                  <a:lnTo>
                    <a:pt x="8015120" y="110010"/>
                  </a:lnTo>
                  <a:lnTo>
                    <a:pt x="8050751" y="142280"/>
                  </a:lnTo>
                  <a:lnTo>
                    <a:pt x="8083020" y="177911"/>
                  </a:lnTo>
                  <a:lnTo>
                    <a:pt x="8111415" y="216266"/>
                  </a:lnTo>
                  <a:lnTo>
                    <a:pt x="8135803" y="257028"/>
                  </a:lnTo>
                  <a:lnTo>
                    <a:pt x="8156053" y="299876"/>
                  </a:lnTo>
                  <a:lnTo>
                    <a:pt x="8172033" y="344494"/>
                  </a:lnTo>
                  <a:lnTo>
                    <a:pt x="8183610" y="390562"/>
                  </a:lnTo>
                  <a:lnTo>
                    <a:pt x="8190654" y="437761"/>
                  </a:lnTo>
                  <a:lnTo>
                    <a:pt x="8193031" y="485774"/>
                  </a:lnTo>
                  <a:lnTo>
                    <a:pt x="8193031" y="4396500"/>
                  </a:lnTo>
                  <a:lnTo>
                    <a:pt x="8190654" y="4444513"/>
                  </a:lnTo>
                  <a:lnTo>
                    <a:pt x="8183610" y="4491712"/>
                  </a:lnTo>
                  <a:lnTo>
                    <a:pt x="8172033" y="4537780"/>
                  </a:lnTo>
                  <a:lnTo>
                    <a:pt x="8156053" y="4582398"/>
                  </a:lnTo>
                  <a:lnTo>
                    <a:pt x="8135803" y="4625247"/>
                  </a:lnTo>
                  <a:lnTo>
                    <a:pt x="8111415" y="4666008"/>
                  </a:lnTo>
                  <a:lnTo>
                    <a:pt x="8083020" y="4704364"/>
                  </a:lnTo>
                  <a:lnTo>
                    <a:pt x="8050751" y="4739995"/>
                  </a:lnTo>
                  <a:lnTo>
                    <a:pt x="8015120" y="4772264"/>
                  </a:lnTo>
                  <a:lnTo>
                    <a:pt x="7976764" y="4800659"/>
                  </a:lnTo>
                  <a:lnTo>
                    <a:pt x="7936003" y="4825048"/>
                  </a:lnTo>
                  <a:lnTo>
                    <a:pt x="7893154" y="4845298"/>
                  </a:lnTo>
                  <a:lnTo>
                    <a:pt x="7848537" y="4861277"/>
                  </a:lnTo>
                  <a:lnTo>
                    <a:pt x="7802469" y="4872855"/>
                  </a:lnTo>
                  <a:lnTo>
                    <a:pt x="7755269" y="4879898"/>
                  </a:lnTo>
                  <a:lnTo>
                    <a:pt x="7707256" y="4882275"/>
                  </a:lnTo>
                  <a:close/>
                </a:path>
              </a:pathLst>
            </a:custGeom>
            <a:solidFill>
              <a:srgbClr val="FFFFFF"/>
            </a:solidFill>
          </p:spPr>
          <p:txBody>
            <a:bodyPr wrap="square" lIns="0" tIns="0" rIns="0" bIns="0" rtlCol="0"/>
            <a:lstStyle/>
            <a:p/>
          </p:txBody>
        </p:sp>
        <p:sp>
          <p:nvSpPr>
            <p:cNvPr id="7" name="object 7"/>
            <p:cNvSpPr/>
            <p:nvPr/>
          </p:nvSpPr>
          <p:spPr>
            <a:xfrm>
              <a:off x="697862" y="3016333"/>
              <a:ext cx="8191500" cy="1080770"/>
            </a:xfrm>
            <a:custGeom>
              <a:avLst/>
              <a:gdLst/>
              <a:ahLst/>
              <a:cxnLst/>
              <a:rect l="l" t="t" r="r" b="b"/>
              <a:pathLst>
                <a:path w="8191500" h="1080770">
                  <a:moveTo>
                    <a:pt x="7707256" y="1080326"/>
                  </a:moveTo>
                  <a:lnTo>
                    <a:pt x="485774" y="1080326"/>
                  </a:lnTo>
                  <a:lnTo>
                    <a:pt x="437762" y="1077949"/>
                  </a:lnTo>
                  <a:lnTo>
                    <a:pt x="390562" y="1070906"/>
                  </a:lnTo>
                  <a:lnTo>
                    <a:pt x="344494" y="1059329"/>
                  </a:lnTo>
                  <a:lnTo>
                    <a:pt x="299876" y="1043349"/>
                  </a:lnTo>
                  <a:lnTo>
                    <a:pt x="257028" y="1023099"/>
                  </a:lnTo>
                  <a:lnTo>
                    <a:pt x="216266" y="998710"/>
                  </a:lnTo>
                  <a:lnTo>
                    <a:pt x="177911" y="970315"/>
                  </a:lnTo>
                  <a:lnTo>
                    <a:pt x="142280" y="938046"/>
                  </a:lnTo>
                  <a:lnTo>
                    <a:pt x="110010" y="902415"/>
                  </a:lnTo>
                  <a:lnTo>
                    <a:pt x="81615" y="864059"/>
                  </a:lnTo>
                  <a:lnTo>
                    <a:pt x="57227" y="823298"/>
                  </a:lnTo>
                  <a:lnTo>
                    <a:pt x="36977" y="780449"/>
                  </a:lnTo>
                  <a:lnTo>
                    <a:pt x="20997" y="735832"/>
                  </a:lnTo>
                  <a:lnTo>
                    <a:pt x="9420" y="689764"/>
                  </a:lnTo>
                  <a:lnTo>
                    <a:pt x="2377" y="642564"/>
                  </a:lnTo>
                  <a:lnTo>
                    <a:pt x="0" y="594551"/>
                  </a:lnTo>
                  <a:lnTo>
                    <a:pt x="0" y="485774"/>
                  </a:lnTo>
                  <a:lnTo>
                    <a:pt x="2377" y="437762"/>
                  </a:lnTo>
                  <a:lnTo>
                    <a:pt x="9420" y="390562"/>
                  </a:lnTo>
                  <a:lnTo>
                    <a:pt x="20997" y="344494"/>
                  </a:lnTo>
                  <a:lnTo>
                    <a:pt x="36977" y="299876"/>
                  </a:lnTo>
                  <a:lnTo>
                    <a:pt x="57227" y="257028"/>
                  </a:lnTo>
                  <a:lnTo>
                    <a:pt x="81615" y="216266"/>
                  </a:lnTo>
                  <a:lnTo>
                    <a:pt x="110010" y="177911"/>
                  </a:lnTo>
                  <a:lnTo>
                    <a:pt x="142280" y="142280"/>
                  </a:lnTo>
                  <a:lnTo>
                    <a:pt x="177911" y="110010"/>
                  </a:lnTo>
                  <a:lnTo>
                    <a:pt x="216266" y="81616"/>
                  </a:lnTo>
                  <a:lnTo>
                    <a:pt x="257028" y="57227"/>
                  </a:lnTo>
                  <a:lnTo>
                    <a:pt x="299876" y="36977"/>
                  </a:lnTo>
                  <a:lnTo>
                    <a:pt x="344494" y="20997"/>
                  </a:lnTo>
                  <a:lnTo>
                    <a:pt x="390562" y="9420"/>
                  </a:lnTo>
                  <a:lnTo>
                    <a:pt x="437762" y="2377"/>
                  </a:lnTo>
                  <a:lnTo>
                    <a:pt x="485774" y="0"/>
                  </a:lnTo>
                  <a:lnTo>
                    <a:pt x="7707256" y="0"/>
                  </a:lnTo>
                  <a:lnTo>
                    <a:pt x="7755269" y="2377"/>
                  </a:lnTo>
                  <a:lnTo>
                    <a:pt x="7802469" y="9420"/>
                  </a:lnTo>
                  <a:lnTo>
                    <a:pt x="7848537" y="20997"/>
                  </a:lnTo>
                  <a:lnTo>
                    <a:pt x="7893154" y="36977"/>
                  </a:lnTo>
                  <a:lnTo>
                    <a:pt x="7936003" y="57227"/>
                  </a:lnTo>
                  <a:lnTo>
                    <a:pt x="7976764" y="81616"/>
                  </a:lnTo>
                  <a:lnTo>
                    <a:pt x="8015120" y="110010"/>
                  </a:lnTo>
                  <a:lnTo>
                    <a:pt x="8050751" y="142280"/>
                  </a:lnTo>
                  <a:lnTo>
                    <a:pt x="8083020" y="177911"/>
                  </a:lnTo>
                  <a:lnTo>
                    <a:pt x="8111415" y="216266"/>
                  </a:lnTo>
                  <a:lnTo>
                    <a:pt x="8135804" y="257028"/>
                  </a:lnTo>
                  <a:lnTo>
                    <a:pt x="8156054" y="299876"/>
                  </a:lnTo>
                  <a:lnTo>
                    <a:pt x="8172033" y="344494"/>
                  </a:lnTo>
                  <a:lnTo>
                    <a:pt x="8183611" y="390562"/>
                  </a:lnTo>
                  <a:lnTo>
                    <a:pt x="8190654" y="437762"/>
                  </a:lnTo>
                  <a:lnTo>
                    <a:pt x="8191069" y="446150"/>
                  </a:lnTo>
                  <a:lnTo>
                    <a:pt x="8191069" y="634176"/>
                  </a:lnTo>
                  <a:lnTo>
                    <a:pt x="8183611" y="689764"/>
                  </a:lnTo>
                  <a:lnTo>
                    <a:pt x="8172033" y="735832"/>
                  </a:lnTo>
                  <a:lnTo>
                    <a:pt x="8156054" y="780449"/>
                  </a:lnTo>
                  <a:lnTo>
                    <a:pt x="8135804" y="823298"/>
                  </a:lnTo>
                  <a:lnTo>
                    <a:pt x="8111415" y="864059"/>
                  </a:lnTo>
                  <a:lnTo>
                    <a:pt x="8083020" y="902415"/>
                  </a:lnTo>
                  <a:lnTo>
                    <a:pt x="8050751" y="938046"/>
                  </a:lnTo>
                  <a:lnTo>
                    <a:pt x="8015120" y="970315"/>
                  </a:lnTo>
                  <a:lnTo>
                    <a:pt x="7976764" y="998710"/>
                  </a:lnTo>
                  <a:lnTo>
                    <a:pt x="7936003" y="1023099"/>
                  </a:lnTo>
                  <a:lnTo>
                    <a:pt x="7893154" y="1043349"/>
                  </a:lnTo>
                  <a:lnTo>
                    <a:pt x="7848537" y="1059329"/>
                  </a:lnTo>
                  <a:lnTo>
                    <a:pt x="7802469" y="1070906"/>
                  </a:lnTo>
                  <a:lnTo>
                    <a:pt x="7755269" y="1077949"/>
                  </a:lnTo>
                  <a:lnTo>
                    <a:pt x="7707256" y="1080326"/>
                  </a:lnTo>
                  <a:close/>
                </a:path>
              </a:pathLst>
            </a:custGeom>
            <a:solidFill>
              <a:srgbClr val="E96A24"/>
            </a:solidFill>
          </p:spPr>
          <p:txBody>
            <a:bodyPr wrap="square" lIns="0" tIns="0" rIns="0" bIns="0" rtlCol="0"/>
            <a:lstStyle/>
            <a:p/>
          </p:txBody>
        </p:sp>
      </p:grpSp>
      <p:sp>
        <p:nvSpPr>
          <p:cNvPr id="11" name="object 11"/>
          <p:cNvSpPr txBox="1"/>
          <p:nvPr/>
        </p:nvSpPr>
        <p:spPr>
          <a:xfrm>
            <a:off x="762000" y="3390900"/>
            <a:ext cx="16361410" cy="6245860"/>
          </a:xfrm>
          <a:prstGeom prst="rect">
            <a:avLst/>
          </a:prstGeom>
        </p:spPr>
        <p:txBody>
          <a:bodyPr vert="horz" wrap="square" lIns="0" tIns="12700" rIns="0" bIns="0" rtlCol="0">
            <a:noAutofit/>
          </a:bodyPr>
          <a:lstStyle/>
          <a:p>
            <a:pPr marL="12700" algn="ctr">
              <a:lnSpc>
                <a:spcPct val="100000"/>
              </a:lnSpc>
              <a:spcBef>
                <a:spcPts val="100"/>
              </a:spcBef>
            </a:pPr>
            <a:endParaRPr sz="2800" b="1" dirty="0">
              <a:solidFill>
                <a:srgbClr val="E96A24"/>
              </a:solidFill>
              <a:latin typeface="Arial" panose="020B0604020202020204"/>
              <a:cs typeface="Arial" panose="020B0604020202020204"/>
            </a:endParaRPr>
          </a:p>
          <a:p>
            <a:pPr marL="12700" algn="ctr">
              <a:lnSpc>
                <a:spcPct val="100000"/>
              </a:lnSpc>
              <a:spcBef>
                <a:spcPts val="100"/>
              </a:spcBef>
            </a:pPr>
            <a:r>
              <a:rPr sz="2800" b="1" dirty="0">
                <a:solidFill>
                  <a:srgbClr val="E96A24"/>
                </a:solidFill>
                <a:latin typeface="Arial" panose="020B0604020202020204"/>
                <a:cs typeface="Arial" panose="020B0604020202020204"/>
              </a:rPr>
              <a:t>I</a:t>
            </a:r>
            <a:r>
              <a:rPr sz="4000" b="1" dirty="0">
                <a:solidFill>
                  <a:schemeClr val="bg1"/>
                </a:solidFill>
                <a:latin typeface="Calibri" panose="020F0502020204030204" charset="0"/>
                <a:cs typeface="Arial" panose="020B0604020202020204"/>
              </a:rPr>
              <a:t>③</a:t>
            </a:r>
            <a:r>
              <a:rPr lang="en-US" altLang="en-US" sz="4000" b="1" dirty="0">
                <a:solidFill>
                  <a:schemeClr val="bg1"/>
                </a:solidFill>
                <a:latin typeface="Calibri" panose="020F0502020204030204" charset="0"/>
                <a:cs typeface="Arial" panose="020B0604020202020204"/>
              </a:rPr>
              <a:t>     </a:t>
            </a:r>
            <a:r>
              <a:rPr lang="en-US" altLang="en-US" sz="4400" b="1" dirty="0">
                <a:solidFill>
                  <a:schemeClr val="bg1"/>
                </a:solidFill>
                <a:latin typeface="Arial" panose="020B0604020202020204"/>
                <a:cs typeface="Arial" panose="020B0604020202020204"/>
              </a:rPr>
              <a:t>Dewan Asesor </a:t>
            </a:r>
            <a:endParaRPr lang="en-US" altLang="en-US" sz="4400" b="1" dirty="0">
              <a:solidFill>
                <a:schemeClr val="bg1"/>
              </a:solidFill>
              <a:latin typeface="Arial" panose="020B0604020202020204"/>
              <a:cs typeface="Arial" panose="020B0604020202020204"/>
            </a:endParaRPr>
          </a:p>
          <a:p>
            <a:pPr marL="12700">
              <a:lnSpc>
                <a:spcPct val="100000"/>
              </a:lnSpc>
              <a:spcBef>
                <a:spcPts val="100"/>
              </a:spcBef>
            </a:pPr>
            <a:endParaRPr lang="en-US" altLang="en-US" sz="3600" b="1" spc="190" dirty="0">
              <a:solidFill>
                <a:srgbClr val="0070C0"/>
              </a:solidFill>
              <a:latin typeface="Arial" panose="020B0604020202020204"/>
              <a:cs typeface="Arial" panose="020B0604020202020204"/>
            </a:endParaRPr>
          </a:p>
          <a:p>
            <a:pPr marL="325120" indent="38735" algn="just">
              <a:lnSpc>
                <a:spcPct val="100000"/>
              </a:lnSpc>
              <a:spcBef>
                <a:spcPts val="100"/>
              </a:spcBef>
            </a:pPr>
            <a:r>
              <a:rPr lang="en-US" altLang="en-US" sz="3600" b="1" spc="190" dirty="0">
                <a:solidFill>
                  <a:srgbClr val="0070C0"/>
                </a:solidFill>
                <a:latin typeface="Arial" panose="020B0604020202020204"/>
                <a:cs typeface="Arial" panose="020B0604020202020204"/>
              </a:rPr>
              <a:t>Anggota Dewan Asesor sebagaimana dimaksud di atas; dipilih oleh Ketua Pengurus Wilayah PII untuk asesmen pengukuran Indeks Keinsinyuran Pemerintah Provinsi dan untuk Pemerintah Daerah yang belum memiliki Pengurus Cabang PII, oleh Ketua Pengurus Cabang PII untuk asesmen pengukuran Indeks Keinsinyuran Pemerintah Kabupaten atau Kota Pengurus Wilayah, dan didukung oleh seluruh Ketua Badan Keahlian PII.</a:t>
            </a:r>
            <a:endParaRPr lang="en-US" altLang="en-US" sz="3600" b="1" spc="190" dirty="0">
              <a:solidFill>
                <a:srgbClr val="0070C0"/>
              </a:solidFill>
              <a:latin typeface="Arial" panose="020B0604020202020204"/>
              <a:cs typeface="Arial" panose="020B0604020202020204"/>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3377374" y="1082309"/>
            <a:ext cx="2829560" cy="360680"/>
          </a:xfrm>
          <a:prstGeom prst="rect">
            <a:avLst/>
          </a:prstGeom>
        </p:spPr>
        <p:txBody>
          <a:bodyPr vert="horz" wrap="square" lIns="0" tIns="12700" rIns="0" bIns="0" rtlCol="0">
            <a:spAutoFit/>
          </a:bodyPr>
          <a:lstStyle/>
          <a:p>
            <a:pPr marL="12700">
              <a:lnSpc>
                <a:spcPct val="100000"/>
              </a:lnSpc>
              <a:spcBef>
                <a:spcPts val="100"/>
              </a:spcBef>
            </a:pPr>
            <a:r>
              <a:rPr sz="2200" spc="125" dirty="0">
                <a:solidFill>
                  <a:srgbClr val="040E0C"/>
                </a:solidFill>
                <a:latin typeface="Arial MT"/>
                <a:cs typeface="Arial MT"/>
              </a:rPr>
              <a:t>Oleh</a:t>
            </a:r>
            <a:r>
              <a:rPr sz="2200" spc="50" dirty="0">
                <a:solidFill>
                  <a:srgbClr val="040E0C"/>
                </a:solidFill>
                <a:latin typeface="Arial MT"/>
                <a:cs typeface="Arial MT"/>
              </a:rPr>
              <a:t> </a:t>
            </a:r>
            <a:r>
              <a:rPr sz="2200" spc="120" dirty="0">
                <a:solidFill>
                  <a:srgbClr val="040E0C"/>
                </a:solidFill>
                <a:latin typeface="Arial MT"/>
                <a:cs typeface="Arial MT"/>
              </a:rPr>
              <a:t>:</a:t>
            </a:r>
            <a:r>
              <a:rPr sz="2200" spc="55" dirty="0">
                <a:solidFill>
                  <a:srgbClr val="040E0C"/>
                </a:solidFill>
                <a:latin typeface="Arial MT"/>
                <a:cs typeface="Arial MT"/>
              </a:rPr>
              <a:t> </a:t>
            </a:r>
            <a:r>
              <a:rPr sz="2200" spc="170" dirty="0">
                <a:solidFill>
                  <a:srgbClr val="040E0C"/>
                </a:solidFill>
                <a:latin typeface="Arial MT"/>
                <a:cs typeface="Arial MT"/>
              </a:rPr>
              <a:t>Cahaya</a:t>
            </a:r>
            <a:r>
              <a:rPr sz="2200" spc="50" dirty="0">
                <a:solidFill>
                  <a:srgbClr val="040E0C"/>
                </a:solidFill>
                <a:latin typeface="Arial MT"/>
                <a:cs typeface="Arial MT"/>
              </a:rPr>
              <a:t> </a:t>
            </a:r>
            <a:r>
              <a:rPr sz="2200" spc="110" dirty="0">
                <a:solidFill>
                  <a:srgbClr val="040E0C"/>
                </a:solidFill>
                <a:latin typeface="Arial MT"/>
                <a:cs typeface="Arial MT"/>
              </a:rPr>
              <a:t>Dewi</a:t>
            </a:r>
            <a:endParaRPr sz="2200">
              <a:latin typeface="Arial MT"/>
              <a:cs typeface="Arial MT"/>
            </a:endParaRPr>
          </a:p>
        </p:txBody>
      </p:sp>
      <p:sp>
        <p:nvSpPr>
          <p:cNvPr id="3" name="object 3"/>
          <p:cNvSpPr txBox="1"/>
          <p:nvPr/>
        </p:nvSpPr>
        <p:spPr>
          <a:xfrm>
            <a:off x="16639823" y="9044813"/>
            <a:ext cx="302895" cy="360680"/>
          </a:xfrm>
          <a:prstGeom prst="rect">
            <a:avLst/>
          </a:prstGeom>
        </p:spPr>
        <p:txBody>
          <a:bodyPr vert="horz" wrap="square" lIns="0" tIns="12700" rIns="0" bIns="0" rtlCol="0">
            <a:spAutoFit/>
          </a:bodyPr>
          <a:lstStyle/>
          <a:p>
            <a:pPr marL="12700">
              <a:lnSpc>
                <a:spcPct val="100000"/>
              </a:lnSpc>
              <a:spcBef>
                <a:spcPts val="100"/>
              </a:spcBef>
            </a:pPr>
            <a:r>
              <a:rPr sz="2200" spc="-114" dirty="0">
                <a:solidFill>
                  <a:srgbClr val="040E0C"/>
                </a:solidFill>
                <a:latin typeface="Arial MT"/>
                <a:cs typeface="Arial MT"/>
              </a:rPr>
              <a:t>12</a:t>
            </a:r>
            <a:endParaRPr sz="2200">
              <a:latin typeface="Arial MT"/>
              <a:cs typeface="Arial MT"/>
            </a:endParaRPr>
          </a:p>
        </p:txBody>
      </p:sp>
      <p:sp>
        <p:nvSpPr>
          <p:cNvPr id="4" name="object 4"/>
          <p:cNvSpPr txBox="1">
            <a:spLocks noGrp="1"/>
          </p:cNvSpPr>
          <p:nvPr>
            <p:ph type="title"/>
          </p:nvPr>
        </p:nvSpPr>
        <p:spPr>
          <a:xfrm>
            <a:off x="981075" y="1515110"/>
            <a:ext cx="15700375" cy="1397635"/>
          </a:xfrm>
          <a:prstGeom prst="rect">
            <a:avLst/>
          </a:prstGeom>
        </p:spPr>
        <p:txBody>
          <a:bodyPr vert="horz" wrap="square" lIns="0" tIns="12700" rIns="0" bIns="0" rtlCol="0">
            <a:spAutoFit/>
          </a:bodyPr>
          <a:lstStyle/>
          <a:p>
            <a:pPr marL="12700">
              <a:lnSpc>
                <a:spcPct val="100000"/>
              </a:lnSpc>
              <a:spcBef>
                <a:spcPts val="100"/>
              </a:spcBef>
            </a:pPr>
            <a:r>
              <a:rPr spc="-60" dirty="0">
                <a:solidFill>
                  <a:srgbClr val="FFFFFF"/>
                </a:solidFill>
                <a:sym typeface="+mn-ea"/>
              </a:rPr>
              <a:t>4.</a:t>
            </a:r>
            <a:r>
              <a:rPr lang="en-US" spc="-60" dirty="0">
                <a:solidFill>
                  <a:srgbClr val="FFFFFF"/>
                </a:solidFill>
                <a:sym typeface="+mn-ea"/>
              </a:rPr>
              <a:t>   METODE</a:t>
            </a:r>
            <a:r>
              <a:rPr spc="-190" dirty="0">
                <a:solidFill>
                  <a:srgbClr val="FFFFFF"/>
                </a:solidFill>
                <a:sym typeface="+mn-ea"/>
              </a:rPr>
              <a:t> </a:t>
            </a:r>
            <a:r>
              <a:rPr dirty="0">
                <a:solidFill>
                  <a:srgbClr val="FFFFFF"/>
                </a:solidFill>
                <a:sym typeface="+mn-ea"/>
              </a:rPr>
              <a:t>DAN</a:t>
            </a:r>
            <a:r>
              <a:rPr spc="-305" dirty="0">
                <a:solidFill>
                  <a:srgbClr val="FFFFFF"/>
                </a:solidFill>
                <a:sym typeface="+mn-ea"/>
              </a:rPr>
              <a:t> </a:t>
            </a:r>
            <a:r>
              <a:rPr lang="en-US" spc="-305" dirty="0">
                <a:solidFill>
                  <a:srgbClr val="FFFFFF"/>
                </a:solidFill>
                <a:sym typeface="+mn-ea"/>
              </a:rPr>
              <a:t>ORGANISASI </a:t>
            </a:r>
            <a:r>
              <a:rPr spc="-10" dirty="0">
                <a:solidFill>
                  <a:srgbClr val="FFFFFF"/>
                </a:solidFill>
                <a:sym typeface="+mn-ea"/>
              </a:rPr>
              <a:t>PELAKSANAAN</a:t>
            </a:r>
            <a:br>
              <a:rPr spc="-10" dirty="0">
                <a:solidFill>
                  <a:srgbClr val="FFFFFF"/>
                </a:solidFill>
                <a:sym typeface="+mn-ea"/>
              </a:rPr>
            </a:br>
            <a:r>
              <a:rPr lang="en-US" b="0" spc="235" dirty="0">
                <a:solidFill>
                  <a:srgbClr val="E96A24"/>
                </a:solidFill>
                <a:latin typeface="Arial MT"/>
                <a:cs typeface="Arial MT"/>
                <a:sym typeface="+mn-ea"/>
              </a:rPr>
              <a:t>      </a:t>
            </a:r>
            <a:r>
              <a:rPr lang="en-US" sz="2800" spc="235" dirty="0">
                <a:solidFill>
                  <a:srgbClr val="E96A24"/>
                </a:solidFill>
                <a:latin typeface="Arial MT"/>
                <a:cs typeface="Arial MT"/>
                <a:sym typeface="+mn-ea"/>
              </a:rPr>
              <a:t>Organisasi </a:t>
            </a:r>
            <a:r>
              <a:rPr sz="2800" spc="95" dirty="0">
                <a:solidFill>
                  <a:srgbClr val="E96A24"/>
                </a:solidFill>
                <a:latin typeface="Arial MT"/>
                <a:cs typeface="Arial MT"/>
                <a:sym typeface="+mn-ea"/>
              </a:rPr>
              <a:t>Pelaksanaan</a:t>
            </a:r>
            <a:r>
              <a:rPr lang="en-US" sz="2800" spc="95" dirty="0">
                <a:solidFill>
                  <a:srgbClr val="E96A24"/>
                </a:solidFill>
                <a:latin typeface="Arial MT"/>
                <a:cs typeface="Arial MT"/>
                <a:sym typeface="+mn-ea"/>
              </a:rPr>
              <a:t> </a:t>
            </a:r>
            <a:endParaRPr sz="2800" spc="-140" dirty="0">
              <a:solidFill>
                <a:srgbClr val="FFFFFF"/>
              </a:solidFill>
            </a:endParaRPr>
          </a:p>
        </p:txBody>
      </p:sp>
      <p:grpSp>
        <p:nvGrpSpPr>
          <p:cNvPr id="5" name="object 5"/>
          <p:cNvGrpSpPr/>
          <p:nvPr/>
        </p:nvGrpSpPr>
        <p:grpSpPr>
          <a:xfrm>
            <a:off x="685800" y="3619500"/>
            <a:ext cx="16623665" cy="5430520"/>
            <a:chOff x="697862" y="3016333"/>
            <a:chExt cx="8193405" cy="4882515"/>
          </a:xfrm>
        </p:grpSpPr>
        <p:sp>
          <p:nvSpPr>
            <p:cNvPr id="6" name="object 6"/>
            <p:cNvSpPr/>
            <p:nvPr/>
          </p:nvSpPr>
          <p:spPr>
            <a:xfrm>
              <a:off x="697862" y="3016333"/>
              <a:ext cx="8193405" cy="4882515"/>
            </a:xfrm>
            <a:custGeom>
              <a:avLst/>
              <a:gdLst/>
              <a:ahLst/>
              <a:cxnLst/>
              <a:rect l="l" t="t" r="r" b="b"/>
              <a:pathLst>
                <a:path w="8193405" h="4882515">
                  <a:moveTo>
                    <a:pt x="7707256" y="4882275"/>
                  </a:moveTo>
                  <a:lnTo>
                    <a:pt x="485774" y="4882275"/>
                  </a:lnTo>
                  <a:lnTo>
                    <a:pt x="437762" y="4879898"/>
                  </a:lnTo>
                  <a:lnTo>
                    <a:pt x="390562" y="4872855"/>
                  </a:lnTo>
                  <a:lnTo>
                    <a:pt x="344494" y="4861277"/>
                  </a:lnTo>
                  <a:lnTo>
                    <a:pt x="299876" y="4845298"/>
                  </a:lnTo>
                  <a:lnTo>
                    <a:pt x="257028" y="4825048"/>
                  </a:lnTo>
                  <a:lnTo>
                    <a:pt x="216266" y="4800659"/>
                  </a:lnTo>
                  <a:lnTo>
                    <a:pt x="177911" y="4772264"/>
                  </a:lnTo>
                  <a:lnTo>
                    <a:pt x="142280" y="4739995"/>
                  </a:lnTo>
                  <a:lnTo>
                    <a:pt x="110010" y="4704364"/>
                  </a:lnTo>
                  <a:lnTo>
                    <a:pt x="81615" y="4666008"/>
                  </a:lnTo>
                  <a:lnTo>
                    <a:pt x="57227" y="4625247"/>
                  </a:lnTo>
                  <a:lnTo>
                    <a:pt x="36977" y="4582398"/>
                  </a:lnTo>
                  <a:lnTo>
                    <a:pt x="20997" y="4537780"/>
                  </a:lnTo>
                  <a:lnTo>
                    <a:pt x="9420" y="4491712"/>
                  </a:lnTo>
                  <a:lnTo>
                    <a:pt x="2377" y="4444513"/>
                  </a:lnTo>
                  <a:lnTo>
                    <a:pt x="0" y="4396500"/>
                  </a:lnTo>
                  <a:lnTo>
                    <a:pt x="0" y="485774"/>
                  </a:lnTo>
                  <a:lnTo>
                    <a:pt x="2377" y="437761"/>
                  </a:lnTo>
                  <a:lnTo>
                    <a:pt x="9420" y="390562"/>
                  </a:lnTo>
                  <a:lnTo>
                    <a:pt x="20997" y="344494"/>
                  </a:lnTo>
                  <a:lnTo>
                    <a:pt x="36977" y="299876"/>
                  </a:lnTo>
                  <a:lnTo>
                    <a:pt x="57227" y="257028"/>
                  </a:lnTo>
                  <a:lnTo>
                    <a:pt x="81615" y="216266"/>
                  </a:lnTo>
                  <a:lnTo>
                    <a:pt x="110010" y="177911"/>
                  </a:lnTo>
                  <a:lnTo>
                    <a:pt x="142280" y="142280"/>
                  </a:lnTo>
                  <a:lnTo>
                    <a:pt x="177911" y="110010"/>
                  </a:lnTo>
                  <a:lnTo>
                    <a:pt x="216266" y="81615"/>
                  </a:lnTo>
                  <a:lnTo>
                    <a:pt x="257028" y="57227"/>
                  </a:lnTo>
                  <a:lnTo>
                    <a:pt x="299876" y="36977"/>
                  </a:lnTo>
                  <a:lnTo>
                    <a:pt x="344494" y="20997"/>
                  </a:lnTo>
                  <a:lnTo>
                    <a:pt x="390562" y="9420"/>
                  </a:lnTo>
                  <a:lnTo>
                    <a:pt x="437762" y="2377"/>
                  </a:lnTo>
                  <a:lnTo>
                    <a:pt x="485774" y="0"/>
                  </a:lnTo>
                  <a:lnTo>
                    <a:pt x="7707256" y="0"/>
                  </a:lnTo>
                  <a:lnTo>
                    <a:pt x="7755269" y="2377"/>
                  </a:lnTo>
                  <a:lnTo>
                    <a:pt x="7802469" y="9420"/>
                  </a:lnTo>
                  <a:lnTo>
                    <a:pt x="7848537" y="20997"/>
                  </a:lnTo>
                  <a:lnTo>
                    <a:pt x="7893154" y="36977"/>
                  </a:lnTo>
                  <a:lnTo>
                    <a:pt x="7936003" y="57227"/>
                  </a:lnTo>
                  <a:lnTo>
                    <a:pt x="7976764" y="81615"/>
                  </a:lnTo>
                  <a:lnTo>
                    <a:pt x="8015120" y="110010"/>
                  </a:lnTo>
                  <a:lnTo>
                    <a:pt x="8050751" y="142280"/>
                  </a:lnTo>
                  <a:lnTo>
                    <a:pt x="8083020" y="177911"/>
                  </a:lnTo>
                  <a:lnTo>
                    <a:pt x="8111415" y="216266"/>
                  </a:lnTo>
                  <a:lnTo>
                    <a:pt x="8135803" y="257028"/>
                  </a:lnTo>
                  <a:lnTo>
                    <a:pt x="8156053" y="299876"/>
                  </a:lnTo>
                  <a:lnTo>
                    <a:pt x="8172033" y="344494"/>
                  </a:lnTo>
                  <a:lnTo>
                    <a:pt x="8183610" y="390562"/>
                  </a:lnTo>
                  <a:lnTo>
                    <a:pt x="8190654" y="437761"/>
                  </a:lnTo>
                  <a:lnTo>
                    <a:pt x="8193031" y="485774"/>
                  </a:lnTo>
                  <a:lnTo>
                    <a:pt x="8193031" y="4396500"/>
                  </a:lnTo>
                  <a:lnTo>
                    <a:pt x="8190654" y="4444513"/>
                  </a:lnTo>
                  <a:lnTo>
                    <a:pt x="8183610" y="4491712"/>
                  </a:lnTo>
                  <a:lnTo>
                    <a:pt x="8172033" y="4537780"/>
                  </a:lnTo>
                  <a:lnTo>
                    <a:pt x="8156053" y="4582398"/>
                  </a:lnTo>
                  <a:lnTo>
                    <a:pt x="8135803" y="4625247"/>
                  </a:lnTo>
                  <a:lnTo>
                    <a:pt x="8111415" y="4666008"/>
                  </a:lnTo>
                  <a:lnTo>
                    <a:pt x="8083020" y="4704364"/>
                  </a:lnTo>
                  <a:lnTo>
                    <a:pt x="8050751" y="4739995"/>
                  </a:lnTo>
                  <a:lnTo>
                    <a:pt x="8015120" y="4772264"/>
                  </a:lnTo>
                  <a:lnTo>
                    <a:pt x="7976764" y="4800659"/>
                  </a:lnTo>
                  <a:lnTo>
                    <a:pt x="7936003" y="4825048"/>
                  </a:lnTo>
                  <a:lnTo>
                    <a:pt x="7893154" y="4845298"/>
                  </a:lnTo>
                  <a:lnTo>
                    <a:pt x="7848537" y="4861277"/>
                  </a:lnTo>
                  <a:lnTo>
                    <a:pt x="7802469" y="4872855"/>
                  </a:lnTo>
                  <a:lnTo>
                    <a:pt x="7755269" y="4879898"/>
                  </a:lnTo>
                  <a:lnTo>
                    <a:pt x="7707256" y="4882275"/>
                  </a:lnTo>
                  <a:close/>
                </a:path>
              </a:pathLst>
            </a:custGeom>
            <a:solidFill>
              <a:srgbClr val="FFFFFF"/>
            </a:solidFill>
          </p:spPr>
          <p:txBody>
            <a:bodyPr wrap="square" lIns="0" tIns="0" rIns="0" bIns="0" rtlCol="0"/>
            <a:lstStyle/>
            <a:p/>
          </p:txBody>
        </p:sp>
        <p:sp>
          <p:nvSpPr>
            <p:cNvPr id="7" name="object 7"/>
            <p:cNvSpPr/>
            <p:nvPr/>
          </p:nvSpPr>
          <p:spPr>
            <a:xfrm>
              <a:off x="697862" y="3016333"/>
              <a:ext cx="8191500" cy="1080770"/>
            </a:xfrm>
            <a:custGeom>
              <a:avLst/>
              <a:gdLst/>
              <a:ahLst/>
              <a:cxnLst/>
              <a:rect l="l" t="t" r="r" b="b"/>
              <a:pathLst>
                <a:path w="8191500" h="1080770">
                  <a:moveTo>
                    <a:pt x="7707256" y="1080326"/>
                  </a:moveTo>
                  <a:lnTo>
                    <a:pt x="485774" y="1080326"/>
                  </a:lnTo>
                  <a:lnTo>
                    <a:pt x="437762" y="1077949"/>
                  </a:lnTo>
                  <a:lnTo>
                    <a:pt x="390562" y="1070906"/>
                  </a:lnTo>
                  <a:lnTo>
                    <a:pt x="344494" y="1059329"/>
                  </a:lnTo>
                  <a:lnTo>
                    <a:pt x="299876" y="1043349"/>
                  </a:lnTo>
                  <a:lnTo>
                    <a:pt x="257028" y="1023099"/>
                  </a:lnTo>
                  <a:lnTo>
                    <a:pt x="216266" y="998710"/>
                  </a:lnTo>
                  <a:lnTo>
                    <a:pt x="177911" y="970315"/>
                  </a:lnTo>
                  <a:lnTo>
                    <a:pt x="142280" y="938046"/>
                  </a:lnTo>
                  <a:lnTo>
                    <a:pt x="110010" y="902415"/>
                  </a:lnTo>
                  <a:lnTo>
                    <a:pt x="81615" y="864059"/>
                  </a:lnTo>
                  <a:lnTo>
                    <a:pt x="57227" y="823298"/>
                  </a:lnTo>
                  <a:lnTo>
                    <a:pt x="36977" y="780449"/>
                  </a:lnTo>
                  <a:lnTo>
                    <a:pt x="20997" y="735832"/>
                  </a:lnTo>
                  <a:lnTo>
                    <a:pt x="9420" y="689764"/>
                  </a:lnTo>
                  <a:lnTo>
                    <a:pt x="2377" y="642564"/>
                  </a:lnTo>
                  <a:lnTo>
                    <a:pt x="0" y="594551"/>
                  </a:lnTo>
                  <a:lnTo>
                    <a:pt x="0" y="485774"/>
                  </a:lnTo>
                  <a:lnTo>
                    <a:pt x="2377" y="437762"/>
                  </a:lnTo>
                  <a:lnTo>
                    <a:pt x="9420" y="390562"/>
                  </a:lnTo>
                  <a:lnTo>
                    <a:pt x="20997" y="344494"/>
                  </a:lnTo>
                  <a:lnTo>
                    <a:pt x="36977" y="299876"/>
                  </a:lnTo>
                  <a:lnTo>
                    <a:pt x="57227" y="257028"/>
                  </a:lnTo>
                  <a:lnTo>
                    <a:pt x="81615" y="216266"/>
                  </a:lnTo>
                  <a:lnTo>
                    <a:pt x="110010" y="177911"/>
                  </a:lnTo>
                  <a:lnTo>
                    <a:pt x="142280" y="142280"/>
                  </a:lnTo>
                  <a:lnTo>
                    <a:pt x="177911" y="110010"/>
                  </a:lnTo>
                  <a:lnTo>
                    <a:pt x="216266" y="81616"/>
                  </a:lnTo>
                  <a:lnTo>
                    <a:pt x="257028" y="57227"/>
                  </a:lnTo>
                  <a:lnTo>
                    <a:pt x="299876" y="36977"/>
                  </a:lnTo>
                  <a:lnTo>
                    <a:pt x="344494" y="20997"/>
                  </a:lnTo>
                  <a:lnTo>
                    <a:pt x="390562" y="9420"/>
                  </a:lnTo>
                  <a:lnTo>
                    <a:pt x="437762" y="2377"/>
                  </a:lnTo>
                  <a:lnTo>
                    <a:pt x="485774" y="0"/>
                  </a:lnTo>
                  <a:lnTo>
                    <a:pt x="7707256" y="0"/>
                  </a:lnTo>
                  <a:lnTo>
                    <a:pt x="7755269" y="2377"/>
                  </a:lnTo>
                  <a:lnTo>
                    <a:pt x="7802469" y="9420"/>
                  </a:lnTo>
                  <a:lnTo>
                    <a:pt x="7848537" y="20997"/>
                  </a:lnTo>
                  <a:lnTo>
                    <a:pt x="7893154" y="36977"/>
                  </a:lnTo>
                  <a:lnTo>
                    <a:pt x="7936003" y="57227"/>
                  </a:lnTo>
                  <a:lnTo>
                    <a:pt x="7976764" y="81616"/>
                  </a:lnTo>
                  <a:lnTo>
                    <a:pt x="8015120" y="110010"/>
                  </a:lnTo>
                  <a:lnTo>
                    <a:pt x="8050751" y="142280"/>
                  </a:lnTo>
                  <a:lnTo>
                    <a:pt x="8083020" y="177911"/>
                  </a:lnTo>
                  <a:lnTo>
                    <a:pt x="8111415" y="216266"/>
                  </a:lnTo>
                  <a:lnTo>
                    <a:pt x="8135804" y="257028"/>
                  </a:lnTo>
                  <a:lnTo>
                    <a:pt x="8156054" y="299876"/>
                  </a:lnTo>
                  <a:lnTo>
                    <a:pt x="8172033" y="344494"/>
                  </a:lnTo>
                  <a:lnTo>
                    <a:pt x="8183611" y="390562"/>
                  </a:lnTo>
                  <a:lnTo>
                    <a:pt x="8190654" y="437762"/>
                  </a:lnTo>
                  <a:lnTo>
                    <a:pt x="8191069" y="446150"/>
                  </a:lnTo>
                  <a:lnTo>
                    <a:pt x="8191069" y="634176"/>
                  </a:lnTo>
                  <a:lnTo>
                    <a:pt x="8183611" y="689764"/>
                  </a:lnTo>
                  <a:lnTo>
                    <a:pt x="8172033" y="735832"/>
                  </a:lnTo>
                  <a:lnTo>
                    <a:pt x="8156054" y="780449"/>
                  </a:lnTo>
                  <a:lnTo>
                    <a:pt x="8135804" y="823298"/>
                  </a:lnTo>
                  <a:lnTo>
                    <a:pt x="8111415" y="864059"/>
                  </a:lnTo>
                  <a:lnTo>
                    <a:pt x="8083020" y="902415"/>
                  </a:lnTo>
                  <a:lnTo>
                    <a:pt x="8050751" y="938046"/>
                  </a:lnTo>
                  <a:lnTo>
                    <a:pt x="8015120" y="970315"/>
                  </a:lnTo>
                  <a:lnTo>
                    <a:pt x="7976764" y="998710"/>
                  </a:lnTo>
                  <a:lnTo>
                    <a:pt x="7936003" y="1023099"/>
                  </a:lnTo>
                  <a:lnTo>
                    <a:pt x="7893154" y="1043349"/>
                  </a:lnTo>
                  <a:lnTo>
                    <a:pt x="7848537" y="1059329"/>
                  </a:lnTo>
                  <a:lnTo>
                    <a:pt x="7802469" y="1070906"/>
                  </a:lnTo>
                  <a:lnTo>
                    <a:pt x="7755269" y="1077949"/>
                  </a:lnTo>
                  <a:lnTo>
                    <a:pt x="7707256" y="1080326"/>
                  </a:lnTo>
                  <a:close/>
                </a:path>
              </a:pathLst>
            </a:custGeom>
            <a:solidFill>
              <a:srgbClr val="E96A24"/>
            </a:solidFill>
          </p:spPr>
          <p:txBody>
            <a:bodyPr wrap="square" lIns="0" tIns="0" rIns="0" bIns="0" rtlCol="0"/>
            <a:lstStyle/>
            <a:p/>
          </p:txBody>
        </p:sp>
      </p:grpSp>
      <p:sp>
        <p:nvSpPr>
          <p:cNvPr id="11" name="object 11"/>
          <p:cNvSpPr txBox="1"/>
          <p:nvPr/>
        </p:nvSpPr>
        <p:spPr>
          <a:xfrm>
            <a:off x="1096010" y="3898900"/>
            <a:ext cx="15838170" cy="6245860"/>
          </a:xfrm>
          <a:prstGeom prst="rect">
            <a:avLst/>
          </a:prstGeom>
        </p:spPr>
        <p:txBody>
          <a:bodyPr vert="horz" wrap="square" lIns="0" tIns="12700" rIns="0" bIns="0" rtlCol="0">
            <a:noAutofit/>
          </a:bodyPr>
          <a:lstStyle/>
          <a:p>
            <a:pPr marL="12700" algn="ctr">
              <a:lnSpc>
                <a:spcPct val="100000"/>
              </a:lnSpc>
              <a:spcBef>
                <a:spcPts val="100"/>
              </a:spcBef>
            </a:pPr>
            <a:r>
              <a:rPr sz="2800" b="1" dirty="0">
                <a:solidFill>
                  <a:srgbClr val="E96A24"/>
                </a:solidFill>
                <a:latin typeface="Arial" panose="020B0604020202020204"/>
                <a:cs typeface="Arial" panose="020B0604020202020204"/>
              </a:rPr>
              <a:t>I</a:t>
            </a:r>
            <a:r>
              <a:rPr sz="4000" b="1" dirty="0">
                <a:solidFill>
                  <a:schemeClr val="bg1"/>
                </a:solidFill>
                <a:latin typeface="Calibri" panose="020F0502020204030204" charset="0"/>
                <a:cs typeface="Arial" panose="020B0604020202020204"/>
              </a:rPr>
              <a:t>③</a:t>
            </a:r>
            <a:r>
              <a:rPr lang="en-US" altLang="en-US" sz="4000" b="1" dirty="0">
                <a:solidFill>
                  <a:schemeClr val="bg1"/>
                </a:solidFill>
                <a:latin typeface="Calibri" panose="020F0502020204030204" charset="0"/>
                <a:cs typeface="Arial" panose="020B0604020202020204"/>
              </a:rPr>
              <a:t>     </a:t>
            </a:r>
            <a:r>
              <a:rPr lang="en-US" altLang="en-US" sz="4400" b="1" dirty="0">
                <a:solidFill>
                  <a:schemeClr val="bg1"/>
                </a:solidFill>
                <a:latin typeface="Arial" panose="020B0604020202020204"/>
                <a:cs typeface="Arial" panose="020B0604020202020204"/>
              </a:rPr>
              <a:t>Dewan Asesor </a:t>
            </a:r>
            <a:endParaRPr lang="en-US" altLang="en-US" sz="4400" b="1" dirty="0">
              <a:solidFill>
                <a:schemeClr val="bg1"/>
              </a:solidFill>
              <a:latin typeface="Arial" panose="020B0604020202020204"/>
              <a:cs typeface="Arial" panose="020B0604020202020204"/>
            </a:endParaRPr>
          </a:p>
          <a:p>
            <a:pPr marL="12700">
              <a:lnSpc>
                <a:spcPct val="100000"/>
              </a:lnSpc>
              <a:spcBef>
                <a:spcPts val="100"/>
              </a:spcBef>
            </a:pPr>
            <a:endParaRPr lang="en-US" altLang="en-US" sz="4400" b="1" spc="190" dirty="0">
              <a:solidFill>
                <a:srgbClr val="0070C0"/>
              </a:solidFill>
              <a:latin typeface="Arial" panose="020B0604020202020204"/>
              <a:cs typeface="Arial" panose="020B0604020202020204"/>
            </a:endParaRPr>
          </a:p>
          <a:p>
            <a:pPr marL="12700" algn="just">
              <a:lnSpc>
                <a:spcPct val="100000"/>
              </a:lnSpc>
              <a:spcBef>
                <a:spcPts val="100"/>
              </a:spcBef>
            </a:pPr>
            <a:r>
              <a:rPr lang="en-US" altLang="en-US" sz="3600" b="1" spc="190" dirty="0">
                <a:solidFill>
                  <a:srgbClr val="0070C0"/>
                </a:solidFill>
                <a:latin typeface="Arial" panose="020B0604020202020204"/>
                <a:cs typeface="Arial" panose="020B0604020202020204"/>
              </a:rPr>
              <a:t>Dalam memilih Anggota Dewan Asesor, Ketua Pengurus Wilayah PII dan Ketua Pengurus Cabang PII dapat mengutamakan bagi Anggota Majelis Uji Kompetensi (MUK) di daerahnya dengan </a:t>
            </a:r>
            <a:r>
              <a:rPr lang="en-US" altLang="en-US" sz="3600" b="1" spc="190" dirty="0">
                <a:solidFill>
                  <a:srgbClr val="FF0000"/>
                </a:solidFill>
                <a:highlight>
                  <a:srgbClr val="00FFFF"/>
                </a:highlight>
                <a:latin typeface="Arial" panose="020B0604020202020204"/>
                <a:cs typeface="Arial" panose="020B0604020202020204"/>
              </a:rPr>
              <a:t>minimal 3 orang</a:t>
            </a:r>
            <a:r>
              <a:rPr lang="en-US" altLang="en-US" sz="3600" b="1" spc="190" dirty="0">
                <a:solidFill>
                  <a:srgbClr val="0070C0"/>
                </a:solidFill>
                <a:latin typeface="Arial" panose="020B0604020202020204"/>
                <a:cs typeface="Arial" panose="020B0604020202020204"/>
              </a:rPr>
              <a:t> calon Anggota Dewan Asesor.</a:t>
            </a:r>
            <a:endParaRPr lang="en-US" altLang="en-US" sz="3600" b="1" spc="190" dirty="0">
              <a:solidFill>
                <a:srgbClr val="0070C0"/>
              </a:solidFill>
              <a:latin typeface="Arial" panose="020B0604020202020204"/>
              <a:cs typeface="Arial" panose="020B0604020202020204"/>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096010" y="1515110"/>
            <a:ext cx="15681960" cy="1397635"/>
          </a:xfrm>
          <a:prstGeom prst="rect">
            <a:avLst/>
          </a:prstGeom>
        </p:spPr>
        <p:txBody>
          <a:bodyPr vert="horz" wrap="square" lIns="0" tIns="12700" rIns="0" bIns="0" rtlCol="0">
            <a:spAutoFit/>
          </a:bodyPr>
          <a:lstStyle/>
          <a:p>
            <a:pPr marL="12700">
              <a:lnSpc>
                <a:spcPct val="100000"/>
              </a:lnSpc>
              <a:spcBef>
                <a:spcPts val="100"/>
              </a:spcBef>
            </a:pPr>
            <a:r>
              <a:rPr spc="-60" dirty="0">
                <a:solidFill>
                  <a:schemeClr val="tx1">
                    <a:lumMod val="95000"/>
                    <a:lumOff val="5000"/>
                  </a:schemeClr>
                </a:solidFill>
                <a:sym typeface="+mn-ea"/>
              </a:rPr>
              <a:t>4.</a:t>
            </a:r>
            <a:r>
              <a:rPr lang="en-US" spc="-190" dirty="0">
                <a:solidFill>
                  <a:schemeClr val="tx1">
                    <a:lumMod val="95000"/>
                    <a:lumOff val="5000"/>
                  </a:schemeClr>
                </a:solidFill>
                <a:sym typeface="+mn-ea"/>
              </a:rPr>
              <a:t>   M</a:t>
            </a:r>
            <a:r>
              <a:rPr lang="en-US" spc="-60" dirty="0">
                <a:solidFill>
                  <a:schemeClr val="tx1">
                    <a:lumMod val="95000"/>
                    <a:lumOff val="5000"/>
                  </a:schemeClr>
                </a:solidFill>
                <a:sym typeface="+mn-ea"/>
              </a:rPr>
              <a:t>ETODE</a:t>
            </a:r>
            <a:r>
              <a:rPr spc="-190" dirty="0">
                <a:solidFill>
                  <a:schemeClr val="tx1">
                    <a:lumMod val="95000"/>
                    <a:lumOff val="5000"/>
                  </a:schemeClr>
                </a:solidFill>
                <a:sym typeface="+mn-ea"/>
              </a:rPr>
              <a:t> </a:t>
            </a:r>
            <a:r>
              <a:rPr dirty="0">
                <a:solidFill>
                  <a:schemeClr val="tx1">
                    <a:lumMod val="95000"/>
                    <a:lumOff val="5000"/>
                  </a:schemeClr>
                </a:solidFill>
                <a:sym typeface="+mn-ea"/>
              </a:rPr>
              <a:t>DAN</a:t>
            </a:r>
            <a:r>
              <a:rPr spc="-305" dirty="0">
                <a:solidFill>
                  <a:schemeClr val="tx1">
                    <a:lumMod val="95000"/>
                    <a:lumOff val="5000"/>
                  </a:schemeClr>
                </a:solidFill>
                <a:sym typeface="+mn-ea"/>
              </a:rPr>
              <a:t> </a:t>
            </a:r>
            <a:r>
              <a:rPr lang="en-US" spc="-305" dirty="0">
                <a:solidFill>
                  <a:schemeClr val="tx1">
                    <a:lumMod val="95000"/>
                    <a:lumOff val="5000"/>
                  </a:schemeClr>
                </a:solidFill>
                <a:sym typeface="+mn-ea"/>
              </a:rPr>
              <a:t>ORGANISASI </a:t>
            </a:r>
            <a:r>
              <a:rPr spc="-10" dirty="0">
                <a:solidFill>
                  <a:schemeClr val="tx1">
                    <a:lumMod val="95000"/>
                    <a:lumOff val="5000"/>
                  </a:schemeClr>
                </a:solidFill>
                <a:sym typeface="+mn-ea"/>
              </a:rPr>
              <a:t>PELAKSANAAN</a:t>
            </a:r>
            <a:br>
              <a:rPr spc="-10" dirty="0">
                <a:solidFill>
                  <a:schemeClr val="tx1">
                    <a:lumMod val="95000"/>
                    <a:lumOff val="5000"/>
                  </a:schemeClr>
                </a:solidFill>
                <a:sym typeface="+mn-ea"/>
              </a:rPr>
            </a:br>
            <a:r>
              <a:rPr lang="en-US" b="0" spc="235" dirty="0">
                <a:solidFill>
                  <a:srgbClr val="E96A24"/>
                </a:solidFill>
                <a:latin typeface="Arial MT"/>
                <a:cs typeface="Arial MT"/>
                <a:sym typeface="+mn-ea"/>
              </a:rPr>
              <a:t>     </a:t>
            </a:r>
            <a:r>
              <a:rPr lang="en-US" sz="3600" b="0" spc="235" dirty="0">
                <a:solidFill>
                  <a:schemeClr val="accent2"/>
                </a:solidFill>
                <a:latin typeface="Arial MT"/>
                <a:cs typeface="Arial MT"/>
                <a:sym typeface="+mn-ea"/>
              </a:rPr>
              <a:t> </a:t>
            </a:r>
            <a:r>
              <a:rPr lang="en-US" sz="3600" spc="235" dirty="0">
                <a:solidFill>
                  <a:schemeClr val="accent2"/>
                </a:solidFill>
                <a:latin typeface="Arial MT"/>
                <a:cs typeface="Arial MT"/>
                <a:sym typeface="+mn-ea"/>
              </a:rPr>
              <a:t>Organisasi </a:t>
            </a:r>
            <a:r>
              <a:rPr sz="3600" spc="95" dirty="0">
                <a:solidFill>
                  <a:schemeClr val="accent2"/>
                </a:solidFill>
                <a:latin typeface="Arial MT"/>
                <a:cs typeface="Arial MT"/>
                <a:sym typeface="+mn-ea"/>
              </a:rPr>
              <a:t>Pelaksanaan</a:t>
            </a:r>
            <a:r>
              <a:rPr lang="en-US" sz="3600" spc="95" dirty="0">
                <a:solidFill>
                  <a:schemeClr val="accent2"/>
                </a:solidFill>
                <a:latin typeface="Arial MT"/>
                <a:cs typeface="Arial MT"/>
                <a:sym typeface="+mn-ea"/>
              </a:rPr>
              <a:t> </a:t>
            </a:r>
            <a:endParaRPr lang="en-US" sz="3600" spc="95" dirty="0">
              <a:solidFill>
                <a:schemeClr val="accent2"/>
              </a:solidFill>
              <a:latin typeface="Arial MT"/>
              <a:cs typeface="Arial MT"/>
              <a:sym typeface="+mn-ea"/>
            </a:endParaRPr>
          </a:p>
        </p:txBody>
      </p:sp>
      <p:grpSp>
        <p:nvGrpSpPr>
          <p:cNvPr id="5" name="object 5"/>
          <p:cNvGrpSpPr/>
          <p:nvPr/>
        </p:nvGrpSpPr>
        <p:grpSpPr>
          <a:xfrm>
            <a:off x="685800" y="3619500"/>
            <a:ext cx="16623665" cy="5430520"/>
            <a:chOff x="697862" y="3016333"/>
            <a:chExt cx="8193405" cy="4882515"/>
          </a:xfrm>
        </p:grpSpPr>
        <p:sp>
          <p:nvSpPr>
            <p:cNvPr id="6" name="object 6"/>
            <p:cNvSpPr/>
            <p:nvPr/>
          </p:nvSpPr>
          <p:spPr>
            <a:xfrm>
              <a:off x="697862" y="3016333"/>
              <a:ext cx="8193405" cy="4882515"/>
            </a:xfrm>
            <a:custGeom>
              <a:avLst/>
              <a:gdLst/>
              <a:ahLst/>
              <a:cxnLst/>
              <a:rect l="l" t="t" r="r" b="b"/>
              <a:pathLst>
                <a:path w="8193405" h="4882515">
                  <a:moveTo>
                    <a:pt x="7707256" y="4882275"/>
                  </a:moveTo>
                  <a:lnTo>
                    <a:pt x="485774" y="4882275"/>
                  </a:lnTo>
                  <a:lnTo>
                    <a:pt x="437762" y="4879898"/>
                  </a:lnTo>
                  <a:lnTo>
                    <a:pt x="390562" y="4872855"/>
                  </a:lnTo>
                  <a:lnTo>
                    <a:pt x="344494" y="4861277"/>
                  </a:lnTo>
                  <a:lnTo>
                    <a:pt x="299876" y="4845298"/>
                  </a:lnTo>
                  <a:lnTo>
                    <a:pt x="257028" y="4825048"/>
                  </a:lnTo>
                  <a:lnTo>
                    <a:pt x="216266" y="4800659"/>
                  </a:lnTo>
                  <a:lnTo>
                    <a:pt x="177911" y="4772264"/>
                  </a:lnTo>
                  <a:lnTo>
                    <a:pt x="142280" y="4739995"/>
                  </a:lnTo>
                  <a:lnTo>
                    <a:pt x="110010" y="4704364"/>
                  </a:lnTo>
                  <a:lnTo>
                    <a:pt x="81615" y="4666008"/>
                  </a:lnTo>
                  <a:lnTo>
                    <a:pt x="57227" y="4625247"/>
                  </a:lnTo>
                  <a:lnTo>
                    <a:pt x="36977" y="4582398"/>
                  </a:lnTo>
                  <a:lnTo>
                    <a:pt x="20997" y="4537780"/>
                  </a:lnTo>
                  <a:lnTo>
                    <a:pt x="9420" y="4491712"/>
                  </a:lnTo>
                  <a:lnTo>
                    <a:pt x="2377" y="4444513"/>
                  </a:lnTo>
                  <a:lnTo>
                    <a:pt x="0" y="4396500"/>
                  </a:lnTo>
                  <a:lnTo>
                    <a:pt x="0" y="485774"/>
                  </a:lnTo>
                  <a:lnTo>
                    <a:pt x="2377" y="437761"/>
                  </a:lnTo>
                  <a:lnTo>
                    <a:pt x="9420" y="390562"/>
                  </a:lnTo>
                  <a:lnTo>
                    <a:pt x="20997" y="344494"/>
                  </a:lnTo>
                  <a:lnTo>
                    <a:pt x="36977" y="299876"/>
                  </a:lnTo>
                  <a:lnTo>
                    <a:pt x="57227" y="257028"/>
                  </a:lnTo>
                  <a:lnTo>
                    <a:pt x="81615" y="216266"/>
                  </a:lnTo>
                  <a:lnTo>
                    <a:pt x="110010" y="177911"/>
                  </a:lnTo>
                  <a:lnTo>
                    <a:pt x="142280" y="142280"/>
                  </a:lnTo>
                  <a:lnTo>
                    <a:pt x="177911" y="110010"/>
                  </a:lnTo>
                  <a:lnTo>
                    <a:pt x="216266" y="81615"/>
                  </a:lnTo>
                  <a:lnTo>
                    <a:pt x="257028" y="57227"/>
                  </a:lnTo>
                  <a:lnTo>
                    <a:pt x="299876" y="36977"/>
                  </a:lnTo>
                  <a:lnTo>
                    <a:pt x="344494" y="20997"/>
                  </a:lnTo>
                  <a:lnTo>
                    <a:pt x="390562" y="9420"/>
                  </a:lnTo>
                  <a:lnTo>
                    <a:pt x="437762" y="2377"/>
                  </a:lnTo>
                  <a:lnTo>
                    <a:pt x="485774" y="0"/>
                  </a:lnTo>
                  <a:lnTo>
                    <a:pt x="7707256" y="0"/>
                  </a:lnTo>
                  <a:lnTo>
                    <a:pt x="7755269" y="2377"/>
                  </a:lnTo>
                  <a:lnTo>
                    <a:pt x="7802469" y="9420"/>
                  </a:lnTo>
                  <a:lnTo>
                    <a:pt x="7848537" y="20997"/>
                  </a:lnTo>
                  <a:lnTo>
                    <a:pt x="7893154" y="36977"/>
                  </a:lnTo>
                  <a:lnTo>
                    <a:pt x="7936003" y="57227"/>
                  </a:lnTo>
                  <a:lnTo>
                    <a:pt x="7976764" y="81615"/>
                  </a:lnTo>
                  <a:lnTo>
                    <a:pt x="8015120" y="110010"/>
                  </a:lnTo>
                  <a:lnTo>
                    <a:pt x="8050751" y="142280"/>
                  </a:lnTo>
                  <a:lnTo>
                    <a:pt x="8083020" y="177911"/>
                  </a:lnTo>
                  <a:lnTo>
                    <a:pt x="8111415" y="216266"/>
                  </a:lnTo>
                  <a:lnTo>
                    <a:pt x="8135803" y="257028"/>
                  </a:lnTo>
                  <a:lnTo>
                    <a:pt x="8156053" y="299876"/>
                  </a:lnTo>
                  <a:lnTo>
                    <a:pt x="8172033" y="344494"/>
                  </a:lnTo>
                  <a:lnTo>
                    <a:pt x="8183610" y="390562"/>
                  </a:lnTo>
                  <a:lnTo>
                    <a:pt x="8190654" y="437761"/>
                  </a:lnTo>
                  <a:lnTo>
                    <a:pt x="8193031" y="485774"/>
                  </a:lnTo>
                  <a:lnTo>
                    <a:pt x="8193031" y="4396500"/>
                  </a:lnTo>
                  <a:lnTo>
                    <a:pt x="8190654" y="4444513"/>
                  </a:lnTo>
                  <a:lnTo>
                    <a:pt x="8183610" y="4491712"/>
                  </a:lnTo>
                  <a:lnTo>
                    <a:pt x="8172033" y="4537780"/>
                  </a:lnTo>
                  <a:lnTo>
                    <a:pt x="8156053" y="4582398"/>
                  </a:lnTo>
                  <a:lnTo>
                    <a:pt x="8135803" y="4625247"/>
                  </a:lnTo>
                  <a:lnTo>
                    <a:pt x="8111415" y="4666008"/>
                  </a:lnTo>
                  <a:lnTo>
                    <a:pt x="8083020" y="4704364"/>
                  </a:lnTo>
                  <a:lnTo>
                    <a:pt x="8050751" y="4739995"/>
                  </a:lnTo>
                  <a:lnTo>
                    <a:pt x="8015120" y="4772264"/>
                  </a:lnTo>
                  <a:lnTo>
                    <a:pt x="7976764" y="4800659"/>
                  </a:lnTo>
                  <a:lnTo>
                    <a:pt x="7936003" y="4825048"/>
                  </a:lnTo>
                  <a:lnTo>
                    <a:pt x="7893154" y="4845298"/>
                  </a:lnTo>
                  <a:lnTo>
                    <a:pt x="7848537" y="4861277"/>
                  </a:lnTo>
                  <a:lnTo>
                    <a:pt x="7802469" y="4872855"/>
                  </a:lnTo>
                  <a:lnTo>
                    <a:pt x="7755269" y="4879898"/>
                  </a:lnTo>
                  <a:lnTo>
                    <a:pt x="7707256" y="4882275"/>
                  </a:lnTo>
                  <a:close/>
                </a:path>
              </a:pathLst>
            </a:custGeom>
            <a:solidFill>
              <a:srgbClr val="FFFFFF"/>
            </a:solidFill>
          </p:spPr>
          <p:txBody>
            <a:bodyPr wrap="square" lIns="0" tIns="0" rIns="0" bIns="0" rtlCol="0"/>
            <a:lstStyle/>
            <a:p/>
          </p:txBody>
        </p:sp>
        <p:sp>
          <p:nvSpPr>
            <p:cNvPr id="7" name="object 7"/>
            <p:cNvSpPr/>
            <p:nvPr/>
          </p:nvSpPr>
          <p:spPr>
            <a:xfrm>
              <a:off x="697862" y="3016333"/>
              <a:ext cx="8191500" cy="1080770"/>
            </a:xfrm>
            <a:custGeom>
              <a:avLst/>
              <a:gdLst/>
              <a:ahLst/>
              <a:cxnLst/>
              <a:rect l="l" t="t" r="r" b="b"/>
              <a:pathLst>
                <a:path w="8191500" h="1080770">
                  <a:moveTo>
                    <a:pt x="7707256" y="1080326"/>
                  </a:moveTo>
                  <a:lnTo>
                    <a:pt x="485774" y="1080326"/>
                  </a:lnTo>
                  <a:lnTo>
                    <a:pt x="437762" y="1077949"/>
                  </a:lnTo>
                  <a:lnTo>
                    <a:pt x="390562" y="1070906"/>
                  </a:lnTo>
                  <a:lnTo>
                    <a:pt x="344494" y="1059329"/>
                  </a:lnTo>
                  <a:lnTo>
                    <a:pt x="299876" y="1043349"/>
                  </a:lnTo>
                  <a:lnTo>
                    <a:pt x="257028" y="1023099"/>
                  </a:lnTo>
                  <a:lnTo>
                    <a:pt x="216266" y="998710"/>
                  </a:lnTo>
                  <a:lnTo>
                    <a:pt x="177911" y="970315"/>
                  </a:lnTo>
                  <a:lnTo>
                    <a:pt x="142280" y="938046"/>
                  </a:lnTo>
                  <a:lnTo>
                    <a:pt x="110010" y="902415"/>
                  </a:lnTo>
                  <a:lnTo>
                    <a:pt x="81615" y="864059"/>
                  </a:lnTo>
                  <a:lnTo>
                    <a:pt x="57227" y="823298"/>
                  </a:lnTo>
                  <a:lnTo>
                    <a:pt x="36977" y="780449"/>
                  </a:lnTo>
                  <a:lnTo>
                    <a:pt x="20997" y="735832"/>
                  </a:lnTo>
                  <a:lnTo>
                    <a:pt x="9420" y="689764"/>
                  </a:lnTo>
                  <a:lnTo>
                    <a:pt x="2377" y="642564"/>
                  </a:lnTo>
                  <a:lnTo>
                    <a:pt x="0" y="594551"/>
                  </a:lnTo>
                  <a:lnTo>
                    <a:pt x="0" y="485774"/>
                  </a:lnTo>
                  <a:lnTo>
                    <a:pt x="2377" y="437762"/>
                  </a:lnTo>
                  <a:lnTo>
                    <a:pt x="9420" y="390562"/>
                  </a:lnTo>
                  <a:lnTo>
                    <a:pt x="20997" y="344494"/>
                  </a:lnTo>
                  <a:lnTo>
                    <a:pt x="36977" y="299876"/>
                  </a:lnTo>
                  <a:lnTo>
                    <a:pt x="57227" y="257028"/>
                  </a:lnTo>
                  <a:lnTo>
                    <a:pt x="81615" y="216266"/>
                  </a:lnTo>
                  <a:lnTo>
                    <a:pt x="110010" y="177911"/>
                  </a:lnTo>
                  <a:lnTo>
                    <a:pt x="142280" y="142280"/>
                  </a:lnTo>
                  <a:lnTo>
                    <a:pt x="177911" y="110010"/>
                  </a:lnTo>
                  <a:lnTo>
                    <a:pt x="216266" y="81616"/>
                  </a:lnTo>
                  <a:lnTo>
                    <a:pt x="257028" y="57227"/>
                  </a:lnTo>
                  <a:lnTo>
                    <a:pt x="299876" y="36977"/>
                  </a:lnTo>
                  <a:lnTo>
                    <a:pt x="344494" y="20997"/>
                  </a:lnTo>
                  <a:lnTo>
                    <a:pt x="390562" y="9420"/>
                  </a:lnTo>
                  <a:lnTo>
                    <a:pt x="437762" y="2377"/>
                  </a:lnTo>
                  <a:lnTo>
                    <a:pt x="485774" y="0"/>
                  </a:lnTo>
                  <a:lnTo>
                    <a:pt x="7707256" y="0"/>
                  </a:lnTo>
                  <a:lnTo>
                    <a:pt x="7755269" y="2377"/>
                  </a:lnTo>
                  <a:lnTo>
                    <a:pt x="7802469" y="9420"/>
                  </a:lnTo>
                  <a:lnTo>
                    <a:pt x="7848537" y="20997"/>
                  </a:lnTo>
                  <a:lnTo>
                    <a:pt x="7893154" y="36977"/>
                  </a:lnTo>
                  <a:lnTo>
                    <a:pt x="7936003" y="57227"/>
                  </a:lnTo>
                  <a:lnTo>
                    <a:pt x="7976764" y="81616"/>
                  </a:lnTo>
                  <a:lnTo>
                    <a:pt x="8015120" y="110010"/>
                  </a:lnTo>
                  <a:lnTo>
                    <a:pt x="8050751" y="142280"/>
                  </a:lnTo>
                  <a:lnTo>
                    <a:pt x="8083020" y="177911"/>
                  </a:lnTo>
                  <a:lnTo>
                    <a:pt x="8111415" y="216266"/>
                  </a:lnTo>
                  <a:lnTo>
                    <a:pt x="8135804" y="257028"/>
                  </a:lnTo>
                  <a:lnTo>
                    <a:pt x="8156054" y="299876"/>
                  </a:lnTo>
                  <a:lnTo>
                    <a:pt x="8172033" y="344494"/>
                  </a:lnTo>
                  <a:lnTo>
                    <a:pt x="8183611" y="390562"/>
                  </a:lnTo>
                  <a:lnTo>
                    <a:pt x="8190654" y="437762"/>
                  </a:lnTo>
                  <a:lnTo>
                    <a:pt x="8191069" y="446150"/>
                  </a:lnTo>
                  <a:lnTo>
                    <a:pt x="8191069" y="634176"/>
                  </a:lnTo>
                  <a:lnTo>
                    <a:pt x="8183611" y="689764"/>
                  </a:lnTo>
                  <a:lnTo>
                    <a:pt x="8172033" y="735832"/>
                  </a:lnTo>
                  <a:lnTo>
                    <a:pt x="8156054" y="780449"/>
                  </a:lnTo>
                  <a:lnTo>
                    <a:pt x="8135804" y="823298"/>
                  </a:lnTo>
                  <a:lnTo>
                    <a:pt x="8111415" y="864059"/>
                  </a:lnTo>
                  <a:lnTo>
                    <a:pt x="8083020" y="902415"/>
                  </a:lnTo>
                  <a:lnTo>
                    <a:pt x="8050751" y="938046"/>
                  </a:lnTo>
                  <a:lnTo>
                    <a:pt x="8015120" y="970315"/>
                  </a:lnTo>
                  <a:lnTo>
                    <a:pt x="7976764" y="998710"/>
                  </a:lnTo>
                  <a:lnTo>
                    <a:pt x="7936003" y="1023099"/>
                  </a:lnTo>
                  <a:lnTo>
                    <a:pt x="7893154" y="1043349"/>
                  </a:lnTo>
                  <a:lnTo>
                    <a:pt x="7848537" y="1059329"/>
                  </a:lnTo>
                  <a:lnTo>
                    <a:pt x="7802469" y="1070906"/>
                  </a:lnTo>
                  <a:lnTo>
                    <a:pt x="7755269" y="1077949"/>
                  </a:lnTo>
                  <a:lnTo>
                    <a:pt x="7707256" y="1080326"/>
                  </a:lnTo>
                  <a:close/>
                </a:path>
              </a:pathLst>
            </a:custGeom>
            <a:solidFill>
              <a:srgbClr val="E96A24"/>
            </a:solidFill>
          </p:spPr>
          <p:txBody>
            <a:bodyPr wrap="square" lIns="0" tIns="0" rIns="0" bIns="0" rtlCol="0"/>
            <a:lstStyle/>
            <a:p/>
          </p:txBody>
        </p:sp>
      </p:grpSp>
      <p:sp>
        <p:nvSpPr>
          <p:cNvPr id="11" name="object 11"/>
          <p:cNvSpPr txBox="1"/>
          <p:nvPr/>
        </p:nvSpPr>
        <p:spPr>
          <a:xfrm>
            <a:off x="990600" y="3924300"/>
            <a:ext cx="15895320" cy="4559300"/>
          </a:xfrm>
          <a:prstGeom prst="rect">
            <a:avLst/>
          </a:prstGeom>
        </p:spPr>
        <p:txBody>
          <a:bodyPr vert="horz" wrap="square" lIns="0" tIns="12700" rIns="0" bIns="0" rtlCol="0">
            <a:noAutofit/>
          </a:bodyPr>
          <a:lstStyle/>
          <a:p>
            <a:pPr marL="12700" algn="ctr">
              <a:lnSpc>
                <a:spcPct val="100000"/>
              </a:lnSpc>
              <a:spcBef>
                <a:spcPts val="100"/>
              </a:spcBef>
            </a:pPr>
            <a:r>
              <a:rPr sz="2800" b="1" dirty="0">
                <a:solidFill>
                  <a:srgbClr val="E96A24"/>
                </a:solidFill>
                <a:latin typeface="Arial" panose="020B0604020202020204"/>
                <a:cs typeface="Arial" panose="020B0604020202020204"/>
              </a:rPr>
              <a:t>I</a:t>
            </a:r>
            <a:r>
              <a:rPr sz="4400" b="1" dirty="0">
                <a:solidFill>
                  <a:schemeClr val="bg1"/>
                </a:solidFill>
                <a:latin typeface="Calibri" panose="020F0502020204030204" charset="0"/>
                <a:cs typeface="Arial" panose="020B0604020202020204"/>
              </a:rPr>
              <a:t>③</a:t>
            </a:r>
            <a:r>
              <a:rPr lang="en-US" altLang="en-US" sz="4400" b="1" dirty="0">
                <a:solidFill>
                  <a:schemeClr val="bg1"/>
                </a:solidFill>
                <a:latin typeface="Calibri" panose="020F0502020204030204" charset="0"/>
                <a:cs typeface="Arial" panose="020B0604020202020204"/>
              </a:rPr>
              <a:t> </a:t>
            </a:r>
            <a:r>
              <a:rPr lang="en-US" altLang="en-US" sz="4000" b="1" dirty="0">
                <a:solidFill>
                  <a:schemeClr val="bg1"/>
                </a:solidFill>
                <a:latin typeface="Calibri" panose="020F0502020204030204" charset="0"/>
                <a:cs typeface="Arial" panose="020B0604020202020204"/>
              </a:rPr>
              <a:t>    </a:t>
            </a:r>
            <a:r>
              <a:rPr lang="en-US" altLang="en-US" sz="4400" b="1" dirty="0">
                <a:solidFill>
                  <a:schemeClr val="bg1"/>
                </a:solidFill>
                <a:latin typeface="Arial" panose="020B0604020202020204"/>
                <a:cs typeface="Arial" panose="020B0604020202020204"/>
              </a:rPr>
              <a:t>Dewan Asesor </a:t>
            </a:r>
            <a:endParaRPr lang="en-US" altLang="en-US" sz="4400" b="1" dirty="0">
              <a:solidFill>
                <a:schemeClr val="bg1"/>
              </a:solidFill>
              <a:latin typeface="Arial" panose="020B0604020202020204"/>
              <a:cs typeface="Arial" panose="020B0604020202020204"/>
            </a:endParaRPr>
          </a:p>
          <a:p>
            <a:pPr marL="12700">
              <a:lnSpc>
                <a:spcPct val="100000"/>
              </a:lnSpc>
              <a:spcBef>
                <a:spcPts val="100"/>
              </a:spcBef>
            </a:pPr>
            <a:endParaRPr lang="en-US" altLang="en-US" sz="4400" b="1" spc="190" dirty="0">
              <a:solidFill>
                <a:srgbClr val="0070C0"/>
              </a:solidFill>
              <a:latin typeface="Arial" panose="020B0604020202020204"/>
              <a:cs typeface="Arial" panose="020B0604020202020204"/>
            </a:endParaRPr>
          </a:p>
          <a:p>
            <a:pPr marL="12700" algn="just">
              <a:lnSpc>
                <a:spcPct val="100000"/>
              </a:lnSpc>
              <a:spcBef>
                <a:spcPts val="100"/>
              </a:spcBef>
            </a:pPr>
            <a:r>
              <a:rPr lang="en-US" altLang="en-US" sz="3600" b="1" spc="190" dirty="0">
                <a:solidFill>
                  <a:srgbClr val="0070C0"/>
                </a:solidFill>
                <a:latin typeface="Arial" panose="020B0604020202020204"/>
                <a:cs typeface="Arial" panose="020B0604020202020204"/>
              </a:rPr>
              <a:t>Baik calon Anggota dari unsur MUK ataupun yang memenuhi persyaratan sebagaimana dimaksud di atas, harus mengikuti pelatihan calon Asesor Pengukuran Indeks Keinsinyuran PII yang diselenggarakan oleh Tim Ad Hoc atau Badan Pelaksana Komunikasi dan Penghargaan PII Pusat.  </a:t>
            </a:r>
            <a:endParaRPr lang="en-US" altLang="en-US" sz="3600" b="1" spc="190" dirty="0">
              <a:solidFill>
                <a:srgbClr val="0070C0"/>
              </a:solidFill>
              <a:latin typeface="Arial" panose="020B0604020202020204"/>
              <a:cs typeface="Arial" panose="020B0604020202020204"/>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16639823" y="9044813"/>
            <a:ext cx="302895" cy="360680"/>
          </a:xfrm>
          <a:prstGeom prst="rect">
            <a:avLst/>
          </a:prstGeom>
        </p:spPr>
        <p:txBody>
          <a:bodyPr vert="horz" wrap="square" lIns="0" tIns="12700" rIns="0" bIns="0" rtlCol="0">
            <a:spAutoFit/>
          </a:bodyPr>
          <a:lstStyle/>
          <a:p>
            <a:pPr marL="12700">
              <a:lnSpc>
                <a:spcPct val="100000"/>
              </a:lnSpc>
              <a:spcBef>
                <a:spcPts val="100"/>
              </a:spcBef>
            </a:pPr>
            <a:r>
              <a:rPr sz="2200" spc="-114" dirty="0">
                <a:solidFill>
                  <a:srgbClr val="040E0C"/>
                </a:solidFill>
                <a:latin typeface="Arial MT"/>
                <a:cs typeface="Arial MT"/>
              </a:rPr>
              <a:t>12</a:t>
            </a:r>
            <a:endParaRPr sz="2200">
              <a:latin typeface="Arial MT"/>
              <a:cs typeface="Arial MT"/>
            </a:endParaRPr>
          </a:p>
        </p:txBody>
      </p:sp>
      <p:sp>
        <p:nvSpPr>
          <p:cNvPr id="4" name="object 4"/>
          <p:cNvSpPr txBox="1">
            <a:spLocks noGrp="1"/>
          </p:cNvSpPr>
          <p:nvPr>
            <p:ph type="title"/>
          </p:nvPr>
        </p:nvSpPr>
        <p:spPr>
          <a:xfrm>
            <a:off x="581660" y="1515110"/>
            <a:ext cx="16206470" cy="789305"/>
          </a:xfrm>
          <a:prstGeom prst="rect">
            <a:avLst/>
          </a:prstGeom>
        </p:spPr>
        <p:txBody>
          <a:bodyPr vert="horz" wrap="square" lIns="0" tIns="12700" rIns="0" bIns="0" rtlCol="0">
            <a:noAutofit/>
          </a:bodyPr>
          <a:lstStyle/>
          <a:p>
            <a:pPr marL="12700" defTabSz="0">
              <a:lnSpc>
                <a:spcPct val="100000"/>
              </a:lnSpc>
              <a:spcBef>
                <a:spcPts val="100"/>
              </a:spcBef>
              <a:tabLst>
                <a:tab pos="2286000" algn="l"/>
              </a:tabLst>
            </a:pPr>
            <a:r>
              <a:rPr spc="-60" dirty="0">
                <a:solidFill>
                  <a:srgbClr val="FFFFFF"/>
                </a:solidFill>
                <a:sym typeface="+mn-ea"/>
              </a:rPr>
              <a:t>4.</a:t>
            </a:r>
            <a:r>
              <a:rPr lang="en-US" spc="-60" dirty="0">
                <a:solidFill>
                  <a:srgbClr val="FFFFFF"/>
                </a:solidFill>
                <a:sym typeface="+mn-ea"/>
              </a:rPr>
              <a:t> </a:t>
            </a:r>
            <a:r>
              <a:rPr lang="en-US" spc="-60" dirty="0">
                <a:solidFill>
                  <a:schemeClr val="tx1">
                    <a:lumMod val="95000"/>
                    <a:lumOff val="5000"/>
                  </a:schemeClr>
                </a:solidFill>
                <a:sym typeface="+mn-ea"/>
              </a:rPr>
              <a:t> 4.   METODE</a:t>
            </a:r>
            <a:r>
              <a:rPr spc="-190" dirty="0">
                <a:solidFill>
                  <a:schemeClr val="tx1">
                    <a:lumMod val="95000"/>
                    <a:lumOff val="5000"/>
                  </a:schemeClr>
                </a:solidFill>
                <a:sym typeface="+mn-ea"/>
              </a:rPr>
              <a:t> </a:t>
            </a:r>
            <a:r>
              <a:rPr dirty="0">
                <a:solidFill>
                  <a:schemeClr val="tx1">
                    <a:lumMod val="95000"/>
                    <a:lumOff val="5000"/>
                  </a:schemeClr>
                </a:solidFill>
                <a:sym typeface="+mn-ea"/>
              </a:rPr>
              <a:t>DAN</a:t>
            </a:r>
            <a:r>
              <a:rPr spc="-305" dirty="0">
                <a:solidFill>
                  <a:schemeClr val="tx1">
                    <a:lumMod val="95000"/>
                    <a:lumOff val="5000"/>
                  </a:schemeClr>
                </a:solidFill>
                <a:sym typeface="+mn-ea"/>
              </a:rPr>
              <a:t> </a:t>
            </a:r>
            <a:r>
              <a:rPr lang="en-US" spc="-305" dirty="0">
                <a:solidFill>
                  <a:schemeClr val="tx1">
                    <a:lumMod val="95000"/>
                    <a:lumOff val="5000"/>
                  </a:schemeClr>
                </a:solidFill>
                <a:sym typeface="+mn-ea"/>
              </a:rPr>
              <a:t>ORGANISASI </a:t>
            </a:r>
            <a:r>
              <a:rPr spc="-10" dirty="0">
                <a:solidFill>
                  <a:schemeClr val="tx1">
                    <a:lumMod val="95000"/>
                    <a:lumOff val="5000"/>
                  </a:schemeClr>
                </a:solidFill>
                <a:sym typeface="+mn-ea"/>
              </a:rPr>
              <a:t>PELAKSANAAN</a:t>
            </a:r>
            <a:br>
              <a:rPr spc="-10" dirty="0">
                <a:solidFill>
                  <a:schemeClr val="tx1">
                    <a:lumMod val="95000"/>
                    <a:lumOff val="5000"/>
                  </a:schemeClr>
                </a:solidFill>
                <a:sym typeface="+mn-ea"/>
              </a:rPr>
            </a:br>
            <a:r>
              <a:rPr spc="-10" dirty="0">
                <a:solidFill>
                  <a:schemeClr val="tx1">
                    <a:lumMod val="95000"/>
                    <a:lumOff val="5000"/>
                  </a:schemeClr>
                </a:solidFill>
                <a:sym typeface="+mn-ea"/>
              </a:rPr>
              <a:t> </a:t>
            </a:r>
            <a:r>
              <a:rPr lang="en-US" spc="-10" dirty="0">
                <a:solidFill>
                  <a:schemeClr val="tx1">
                    <a:lumMod val="95000"/>
                    <a:lumOff val="5000"/>
                  </a:schemeClr>
                </a:solidFill>
                <a:sym typeface="+mn-ea"/>
              </a:rPr>
              <a:t>         </a:t>
            </a:r>
            <a:r>
              <a:rPr lang="en-US" sz="3600" spc="-10" dirty="0">
                <a:solidFill>
                  <a:srgbClr val="FFC000"/>
                </a:solidFill>
                <a:sym typeface="+mn-ea"/>
              </a:rPr>
              <a:t> </a:t>
            </a:r>
            <a:r>
              <a:rPr lang="en-US" sz="3600" spc="-10" dirty="0">
                <a:solidFill>
                  <a:schemeClr val="accent2"/>
                </a:solidFill>
                <a:sym typeface="+mn-ea"/>
              </a:rPr>
              <a:t>Organisasi Pelaksanaan</a:t>
            </a:r>
            <a:br>
              <a:rPr sz="3600" spc="-10" dirty="0">
                <a:solidFill>
                  <a:schemeClr val="accent2"/>
                </a:solidFill>
                <a:sym typeface="+mn-ea"/>
              </a:rPr>
            </a:br>
            <a:r>
              <a:rPr lang="en-US" b="0" spc="235" dirty="0">
                <a:solidFill>
                  <a:srgbClr val="E96A24"/>
                </a:solidFill>
                <a:latin typeface="Arial MT"/>
                <a:cs typeface="Arial MT"/>
                <a:sym typeface="+mn-ea"/>
              </a:rPr>
              <a:t>            </a:t>
            </a:r>
            <a:endParaRPr sz="3600" spc="-140" dirty="0">
              <a:solidFill>
                <a:srgbClr val="FFFFFF"/>
              </a:solidFill>
            </a:endParaRPr>
          </a:p>
        </p:txBody>
      </p:sp>
      <p:grpSp>
        <p:nvGrpSpPr>
          <p:cNvPr id="5" name="object 5"/>
          <p:cNvGrpSpPr/>
          <p:nvPr/>
        </p:nvGrpSpPr>
        <p:grpSpPr>
          <a:xfrm>
            <a:off x="685165" y="3326765"/>
            <a:ext cx="16847185" cy="6561455"/>
            <a:chOff x="697862" y="3016333"/>
            <a:chExt cx="8193405" cy="4882515"/>
          </a:xfrm>
        </p:grpSpPr>
        <p:sp>
          <p:nvSpPr>
            <p:cNvPr id="6" name="object 6"/>
            <p:cNvSpPr/>
            <p:nvPr/>
          </p:nvSpPr>
          <p:spPr>
            <a:xfrm>
              <a:off x="697862" y="3016333"/>
              <a:ext cx="8193405" cy="4882515"/>
            </a:xfrm>
            <a:custGeom>
              <a:avLst/>
              <a:gdLst/>
              <a:ahLst/>
              <a:cxnLst/>
              <a:rect l="l" t="t" r="r" b="b"/>
              <a:pathLst>
                <a:path w="8193405" h="4882515">
                  <a:moveTo>
                    <a:pt x="7707256" y="4882275"/>
                  </a:moveTo>
                  <a:lnTo>
                    <a:pt x="485774" y="4882275"/>
                  </a:lnTo>
                  <a:lnTo>
                    <a:pt x="437762" y="4879898"/>
                  </a:lnTo>
                  <a:lnTo>
                    <a:pt x="390562" y="4872855"/>
                  </a:lnTo>
                  <a:lnTo>
                    <a:pt x="344494" y="4861277"/>
                  </a:lnTo>
                  <a:lnTo>
                    <a:pt x="299876" y="4845298"/>
                  </a:lnTo>
                  <a:lnTo>
                    <a:pt x="257028" y="4825048"/>
                  </a:lnTo>
                  <a:lnTo>
                    <a:pt x="216266" y="4800659"/>
                  </a:lnTo>
                  <a:lnTo>
                    <a:pt x="177911" y="4772264"/>
                  </a:lnTo>
                  <a:lnTo>
                    <a:pt x="142280" y="4739995"/>
                  </a:lnTo>
                  <a:lnTo>
                    <a:pt x="110010" y="4704364"/>
                  </a:lnTo>
                  <a:lnTo>
                    <a:pt x="81615" y="4666008"/>
                  </a:lnTo>
                  <a:lnTo>
                    <a:pt x="57227" y="4625247"/>
                  </a:lnTo>
                  <a:lnTo>
                    <a:pt x="36977" y="4582398"/>
                  </a:lnTo>
                  <a:lnTo>
                    <a:pt x="20997" y="4537780"/>
                  </a:lnTo>
                  <a:lnTo>
                    <a:pt x="9420" y="4491712"/>
                  </a:lnTo>
                  <a:lnTo>
                    <a:pt x="2377" y="4444513"/>
                  </a:lnTo>
                  <a:lnTo>
                    <a:pt x="0" y="4396500"/>
                  </a:lnTo>
                  <a:lnTo>
                    <a:pt x="0" y="485774"/>
                  </a:lnTo>
                  <a:lnTo>
                    <a:pt x="2377" y="437761"/>
                  </a:lnTo>
                  <a:lnTo>
                    <a:pt x="9420" y="390562"/>
                  </a:lnTo>
                  <a:lnTo>
                    <a:pt x="20997" y="344494"/>
                  </a:lnTo>
                  <a:lnTo>
                    <a:pt x="36977" y="299876"/>
                  </a:lnTo>
                  <a:lnTo>
                    <a:pt x="57227" y="257028"/>
                  </a:lnTo>
                  <a:lnTo>
                    <a:pt x="81615" y="216266"/>
                  </a:lnTo>
                  <a:lnTo>
                    <a:pt x="110010" y="177911"/>
                  </a:lnTo>
                  <a:lnTo>
                    <a:pt x="142280" y="142280"/>
                  </a:lnTo>
                  <a:lnTo>
                    <a:pt x="177911" y="110010"/>
                  </a:lnTo>
                  <a:lnTo>
                    <a:pt x="216266" y="81615"/>
                  </a:lnTo>
                  <a:lnTo>
                    <a:pt x="257028" y="57227"/>
                  </a:lnTo>
                  <a:lnTo>
                    <a:pt x="299876" y="36977"/>
                  </a:lnTo>
                  <a:lnTo>
                    <a:pt x="344494" y="20997"/>
                  </a:lnTo>
                  <a:lnTo>
                    <a:pt x="390562" y="9420"/>
                  </a:lnTo>
                  <a:lnTo>
                    <a:pt x="437762" y="2377"/>
                  </a:lnTo>
                  <a:lnTo>
                    <a:pt x="485774" y="0"/>
                  </a:lnTo>
                  <a:lnTo>
                    <a:pt x="7707256" y="0"/>
                  </a:lnTo>
                  <a:lnTo>
                    <a:pt x="7755269" y="2377"/>
                  </a:lnTo>
                  <a:lnTo>
                    <a:pt x="7802469" y="9420"/>
                  </a:lnTo>
                  <a:lnTo>
                    <a:pt x="7848537" y="20997"/>
                  </a:lnTo>
                  <a:lnTo>
                    <a:pt x="7893154" y="36977"/>
                  </a:lnTo>
                  <a:lnTo>
                    <a:pt x="7936003" y="57227"/>
                  </a:lnTo>
                  <a:lnTo>
                    <a:pt x="7976764" y="81615"/>
                  </a:lnTo>
                  <a:lnTo>
                    <a:pt x="8015120" y="110010"/>
                  </a:lnTo>
                  <a:lnTo>
                    <a:pt x="8050751" y="142280"/>
                  </a:lnTo>
                  <a:lnTo>
                    <a:pt x="8083020" y="177911"/>
                  </a:lnTo>
                  <a:lnTo>
                    <a:pt x="8111415" y="216266"/>
                  </a:lnTo>
                  <a:lnTo>
                    <a:pt x="8135803" y="257028"/>
                  </a:lnTo>
                  <a:lnTo>
                    <a:pt x="8156053" y="299876"/>
                  </a:lnTo>
                  <a:lnTo>
                    <a:pt x="8172033" y="344494"/>
                  </a:lnTo>
                  <a:lnTo>
                    <a:pt x="8183610" y="390562"/>
                  </a:lnTo>
                  <a:lnTo>
                    <a:pt x="8190654" y="437761"/>
                  </a:lnTo>
                  <a:lnTo>
                    <a:pt x="8193031" y="485774"/>
                  </a:lnTo>
                  <a:lnTo>
                    <a:pt x="8193031" y="4396500"/>
                  </a:lnTo>
                  <a:lnTo>
                    <a:pt x="8190654" y="4444513"/>
                  </a:lnTo>
                  <a:lnTo>
                    <a:pt x="8183610" y="4491712"/>
                  </a:lnTo>
                  <a:lnTo>
                    <a:pt x="8172033" y="4537780"/>
                  </a:lnTo>
                  <a:lnTo>
                    <a:pt x="8156053" y="4582398"/>
                  </a:lnTo>
                  <a:lnTo>
                    <a:pt x="8135803" y="4625247"/>
                  </a:lnTo>
                  <a:lnTo>
                    <a:pt x="8111415" y="4666008"/>
                  </a:lnTo>
                  <a:lnTo>
                    <a:pt x="8083020" y="4704364"/>
                  </a:lnTo>
                  <a:lnTo>
                    <a:pt x="8050751" y="4739995"/>
                  </a:lnTo>
                  <a:lnTo>
                    <a:pt x="8015120" y="4772264"/>
                  </a:lnTo>
                  <a:lnTo>
                    <a:pt x="7976764" y="4800659"/>
                  </a:lnTo>
                  <a:lnTo>
                    <a:pt x="7936003" y="4825048"/>
                  </a:lnTo>
                  <a:lnTo>
                    <a:pt x="7893154" y="4845298"/>
                  </a:lnTo>
                  <a:lnTo>
                    <a:pt x="7848537" y="4861277"/>
                  </a:lnTo>
                  <a:lnTo>
                    <a:pt x="7802469" y="4872855"/>
                  </a:lnTo>
                  <a:lnTo>
                    <a:pt x="7755269" y="4879898"/>
                  </a:lnTo>
                  <a:lnTo>
                    <a:pt x="7707256" y="4882275"/>
                  </a:lnTo>
                  <a:close/>
                </a:path>
              </a:pathLst>
            </a:custGeom>
            <a:solidFill>
              <a:srgbClr val="FFFFFF"/>
            </a:solidFill>
          </p:spPr>
          <p:txBody>
            <a:bodyPr wrap="square" lIns="0" tIns="0" rIns="0" bIns="0" rtlCol="0"/>
            <a:lstStyle/>
            <a:p/>
          </p:txBody>
        </p:sp>
        <p:sp>
          <p:nvSpPr>
            <p:cNvPr id="7" name="object 7"/>
            <p:cNvSpPr/>
            <p:nvPr/>
          </p:nvSpPr>
          <p:spPr>
            <a:xfrm>
              <a:off x="697862" y="3016333"/>
              <a:ext cx="8191500" cy="1080770"/>
            </a:xfrm>
            <a:custGeom>
              <a:avLst/>
              <a:gdLst/>
              <a:ahLst/>
              <a:cxnLst/>
              <a:rect l="l" t="t" r="r" b="b"/>
              <a:pathLst>
                <a:path w="8191500" h="1080770">
                  <a:moveTo>
                    <a:pt x="7707256" y="1080326"/>
                  </a:moveTo>
                  <a:lnTo>
                    <a:pt x="485774" y="1080326"/>
                  </a:lnTo>
                  <a:lnTo>
                    <a:pt x="437762" y="1077949"/>
                  </a:lnTo>
                  <a:lnTo>
                    <a:pt x="390562" y="1070906"/>
                  </a:lnTo>
                  <a:lnTo>
                    <a:pt x="344494" y="1059329"/>
                  </a:lnTo>
                  <a:lnTo>
                    <a:pt x="299876" y="1043349"/>
                  </a:lnTo>
                  <a:lnTo>
                    <a:pt x="257028" y="1023099"/>
                  </a:lnTo>
                  <a:lnTo>
                    <a:pt x="216266" y="998710"/>
                  </a:lnTo>
                  <a:lnTo>
                    <a:pt x="177911" y="970315"/>
                  </a:lnTo>
                  <a:lnTo>
                    <a:pt x="142280" y="938046"/>
                  </a:lnTo>
                  <a:lnTo>
                    <a:pt x="110010" y="902415"/>
                  </a:lnTo>
                  <a:lnTo>
                    <a:pt x="81615" y="864059"/>
                  </a:lnTo>
                  <a:lnTo>
                    <a:pt x="57227" y="823298"/>
                  </a:lnTo>
                  <a:lnTo>
                    <a:pt x="36977" y="780449"/>
                  </a:lnTo>
                  <a:lnTo>
                    <a:pt x="20997" y="735832"/>
                  </a:lnTo>
                  <a:lnTo>
                    <a:pt x="9420" y="689764"/>
                  </a:lnTo>
                  <a:lnTo>
                    <a:pt x="2377" y="642564"/>
                  </a:lnTo>
                  <a:lnTo>
                    <a:pt x="0" y="594551"/>
                  </a:lnTo>
                  <a:lnTo>
                    <a:pt x="0" y="485774"/>
                  </a:lnTo>
                  <a:lnTo>
                    <a:pt x="2377" y="437762"/>
                  </a:lnTo>
                  <a:lnTo>
                    <a:pt x="9420" y="390562"/>
                  </a:lnTo>
                  <a:lnTo>
                    <a:pt x="20997" y="344494"/>
                  </a:lnTo>
                  <a:lnTo>
                    <a:pt x="36977" y="299876"/>
                  </a:lnTo>
                  <a:lnTo>
                    <a:pt x="57227" y="257028"/>
                  </a:lnTo>
                  <a:lnTo>
                    <a:pt x="81615" y="216266"/>
                  </a:lnTo>
                  <a:lnTo>
                    <a:pt x="110010" y="177911"/>
                  </a:lnTo>
                  <a:lnTo>
                    <a:pt x="142280" y="142280"/>
                  </a:lnTo>
                  <a:lnTo>
                    <a:pt x="177911" y="110010"/>
                  </a:lnTo>
                  <a:lnTo>
                    <a:pt x="216266" y="81616"/>
                  </a:lnTo>
                  <a:lnTo>
                    <a:pt x="257028" y="57227"/>
                  </a:lnTo>
                  <a:lnTo>
                    <a:pt x="299876" y="36977"/>
                  </a:lnTo>
                  <a:lnTo>
                    <a:pt x="344494" y="20997"/>
                  </a:lnTo>
                  <a:lnTo>
                    <a:pt x="390562" y="9420"/>
                  </a:lnTo>
                  <a:lnTo>
                    <a:pt x="437762" y="2377"/>
                  </a:lnTo>
                  <a:lnTo>
                    <a:pt x="485774" y="0"/>
                  </a:lnTo>
                  <a:lnTo>
                    <a:pt x="7707256" y="0"/>
                  </a:lnTo>
                  <a:lnTo>
                    <a:pt x="7755269" y="2377"/>
                  </a:lnTo>
                  <a:lnTo>
                    <a:pt x="7802469" y="9420"/>
                  </a:lnTo>
                  <a:lnTo>
                    <a:pt x="7848537" y="20997"/>
                  </a:lnTo>
                  <a:lnTo>
                    <a:pt x="7893154" y="36977"/>
                  </a:lnTo>
                  <a:lnTo>
                    <a:pt x="7936003" y="57227"/>
                  </a:lnTo>
                  <a:lnTo>
                    <a:pt x="7976764" y="81616"/>
                  </a:lnTo>
                  <a:lnTo>
                    <a:pt x="8015120" y="110010"/>
                  </a:lnTo>
                  <a:lnTo>
                    <a:pt x="8050751" y="142280"/>
                  </a:lnTo>
                  <a:lnTo>
                    <a:pt x="8083020" y="177911"/>
                  </a:lnTo>
                  <a:lnTo>
                    <a:pt x="8111415" y="216266"/>
                  </a:lnTo>
                  <a:lnTo>
                    <a:pt x="8135804" y="257028"/>
                  </a:lnTo>
                  <a:lnTo>
                    <a:pt x="8156054" y="299876"/>
                  </a:lnTo>
                  <a:lnTo>
                    <a:pt x="8172033" y="344494"/>
                  </a:lnTo>
                  <a:lnTo>
                    <a:pt x="8183611" y="390562"/>
                  </a:lnTo>
                  <a:lnTo>
                    <a:pt x="8190654" y="437762"/>
                  </a:lnTo>
                  <a:lnTo>
                    <a:pt x="8191069" y="446150"/>
                  </a:lnTo>
                  <a:lnTo>
                    <a:pt x="8191069" y="634176"/>
                  </a:lnTo>
                  <a:lnTo>
                    <a:pt x="8183611" y="689764"/>
                  </a:lnTo>
                  <a:lnTo>
                    <a:pt x="8172033" y="735832"/>
                  </a:lnTo>
                  <a:lnTo>
                    <a:pt x="8156054" y="780449"/>
                  </a:lnTo>
                  <a:lnTo>
                    <a:pt x="8135804" y="823298"/>
                  </a:lnTo>
                  <a:lnTo>
                    <a:pt x="8111415" y="864059"/>
                  </a:lnTo>
                  <a:lnTo>
                    <a:pt x="8083020" y="902415"/>
                  </a:lnTo>
                  <a:lnTo>
                    <a:pt x="8050751" y="938046"/>
                  </a:lnTo>
                  <a:lnTo>
                    <a:pt x="8015120" y="970315"/>
                  </a:lnTo>
                  <a:lnTo>
                    <a:pt x="7976764" y="998710"/>
                  </a:lnTo>
                  <a:lnTo>
                    <a:pt x="7936003" y="1023099"/>
                  </a:lnTo>
                  <a:lnTo>
                    <a:pt x="7893154" y="1043349"/>
                  </a:lnTo>
                  <a:lnTo>
                    <a:pt x="7848537" y="1059329"/>
                  </a:lnTo>
                  <a:lnTo>
                    <a:pt x="7802469" y="1070906"/>
                  </a:lnTo>
                  <a:lnTo>
                    <a:pt x="7755269" y="1077949"/>
                  </a:lnTo>
                  <a:lnTo>
                    <a:pt x="7707256" y="1080326"/>
                  </a:lnTo>
                  <a:close/>
                </a:path>
              </a:pathLst>
            </a:custGeom>
            <a:solidFill>
              <a:srgbClr val="E96A24"/>
            </a:solidFill>
          </p:spPr>
          <p:txBody>
            <a:bodyPr wrap="square" lIns="0" tIns="0" rIns="0" bIns="0" rtlCol="0"/>
            <a:lstStyle/>
            <a:p/>
          </p:txBody>
        </p:sp>
      </p:grpSp>
      <p:sp>
        <p:nvSpPr>
          <p:cNvPr id="11" name="object 11"/>
          <p:cNvSpPr txBox="1"/>
          <p:nvPr/>
        </p:nvSpPr>
        <p:spPr>
          <a:xfrm>
            <a:off x="1322705" y="3695700"/>
            <a:ext cx="15466060" cy="3691255"/>
          </a:xfrm>
          <a:prstGeom prst="rect">
            <a:avLst/>
          </a:prstGeom>
        </p:spPr>
        <p:txBody>
          <a:bodyPr vert="horz" wrap="square" lIns="0" tIns="12700" rIns="0" bIns="0" rtlCol="0">
            <a:noAutofit/>
          </a:bodyPr>
          <a:lstStyle/>
          <a:p>
            <a:pPr marL="12700" algn="ctr">
              <a:lnSpc>
                <a:spcPct val="100000"/>
              </a:lnSpc>
              <a:spcBef>
                <a:spcPts val="100"/>
              </a:spcBef>
            </a:pPr>
            <a:r>
              <a:rPr sz="4400" b="1" dirty="0">
                <a:solidFill>
                  <a:srgbClr val="E96A24"/>
                </a:solidFill>
                <a:latin typeface="Arial" panose="020B0604020202020204"/>
                <a:cs typeface="Arial" panose="020B0604020202020204"/>
              </a:rPr>
              <a:t>I</a:t>
            </a:r>
            <a:r>
              <a:rPr sz="4400" b="1" dirty="0">
                <a:solidFill>
                  <a:schemeClr val="bg1"/>
                </a:solidFill>
                <a:latin typeface="Calibri" panose="020F0502020204030204" charset="0"/>
                <a:cs typeface="Arial" panose="020B0604020202020204"/>
              </a:rPr>
              <a:t>③</a:t>
            </a:r>
            <a:r>
              <a:rPr lang="en-US" altLang="en-US" sz="4400" b="1" dirty="0">
                <a:solidFill>
                  <a:schemeClr val="bg1"/>
                </a:solidFill>
                <a:latin typeface="Calibri" panose="020F0502020204030204" charset="0"/>
                <a:cs typeface="Arial" panose="020B0604020202020204"/>
              </a:rPr>
              <a:t>    </a:t>
            </a:r>
            <a:r>
              <a:rPr lang="en-US" altLang="en-US" sz="4000" b="1" dirty="0">
                <a:solidFill>
                  <a:schemeClr val="bg1"/>
                </a:solidFill>
                <a:latin typeface="Calibri" panose="020F0502020204030204" charset="0"/>
                <a:cs typeface="Arial" panose="020B0604020202020204"/>
              </a:rPr>
              <a:t> </a:t>
            </a:r>
            <a:r>
              <a:rPr lang="en-US" altLang="en-US" sz="4400" b="1" dirty="0">
                <a:solidFill>
                  <a:schemeClr val="bg1"/>
                </a:solidFill>
                <a:latin typeface="Arial" panose="020B0604020202020204"/>
                <a:cs typeface="Arial" panose="020B0604020202020204"/>
              </a:rPr>
              <a:t>Dewan Asesor</a:t>
            </a:r>
            <a:endParaRPr lang="en-US" altLang="en-US" sz="4400" b="1" dirty="0">
              <a:solidFill>
                <a:schemeClr val="bg1"/>
              </a:solidFill>
              <a:latin typeface="Arial" panose="020B0604020202020204"/>
              <a:cs typeface="Arial" panose="020B0604020202020204"/>
            </a:endParaRPr>
          </a:p>
          <a:p>
            <a:pPr marL="12700">
              <a:lnSpc>
                <a:spcPct val="100000"/>
              </a:lnSpc>
              <a:spcBef>
                <a:spcPts val="100"/>
              </a:spcBef>
            </a:pPr>
            <a:endParaRPr lang="en-US" altLang="en-US" sz="4400" b="1" dirty="0">
              <a:solidFill>
                <a:schemeClr val="bg1"/>
              </a:solidFill>
              <a:latin typeface="Arial" panose="020B0604020202020204"/>
              <a:cs typeface="Arial" panose="020B0604020202020204"/>
            </a:endParaRPr>
          </a:p>
          <a:p>
            <a:pPr marL="12700" algn="just">
              <a:lnSpc>
                <a:spcPct val="100000"/>
              </a:lnSpc>
              <a:spcBef>
                <a:spcPts val="100"/>
              </a:spcBef>
            </a:pPr>
            <a:r>
              <a:rPr lang="en-US" altLang="en-US" sz="4400" b="1" spc="190" dirty="0">
                <a:solidFill>
                  <a:srgbClr val="0070C0"/>
                </a:solidFill>
                <a:latin typeface="Arial" panose="020B0604020202020204"/>
                <a:cs typeface="Arial" panose="020B0604020202020204"/>
              </a:rPr>
              <a:t>Panitia Pelaksana maupun Anggota PII sebagai ASN di Pemerintah Daerah tidak  boleh menjabat sebagai Anggota Dewan Asesor untuk Pemerintah Daerahnya.</a:t>
            </a:r>
            <a:endParaRPr lang="en-US" altLang="en-US" sz="4400" b="1" spc="190" dirty="0">
              <a:solidFill>
                <a:srgbClr val="0070C0"/>
              </a:solidFill>
              <a:latin typeface="Arial" panose="020B0604020202020204"/>
              <a:cs typeface="Arial" panose="020B0604020202020204"/>
            </a:endParaRPr>
          </a:p>
          <a:p>
            <a:pPr marL="12700">
              <a:lnSpc>
                <a:spcPct val="100000"/>
              </a:lnSpc>
              <a:spcBef>
                <a:spcPts val="100"/>
              </a:spcBef>
            </a:pPr>
            <a:endParaRPr lang="en-US" altLang="en-US" sz="4400" b="1" spc="190" dirty="0">
              <a:solidFill>
                <a:srgbClr val="0070C0"/>
              </a:solidFill>
              <a:highlight>
                <a:srgbClr val="FFFF00"/>
              </a:highlight>
              <a:latin typeface="Arial" panose="020B0604020202020204"/>
              <a:cs typeface="Arial" panose="020B0604020202020204"/>
            </a:endParaRPr>
          </a:p>
          <a:p>
            <a:pPr marL="12700" algn="ctr">
              <a:lnSpc>
                <a:spcPct val="100000"/>
              </a:lnSpc>
              <a:spcBef>
                <a:spcPts val="100"/>
              </a:spcBef>
            </a:pPr>
            <a:r>
              <a:rPr lang="en-US" altLang="en-US" sz="4400" b="1" i="1" strike="noStrike" spc="190" dirty="0">
                <a:solidFill>
                  <a:srgbClr val="C00000"/>
                </a:solidFill>
                <a:highlight>
                  <a:srgbClr val="FFFF00"/>
                </a:highlight>
                <a:latin typeface="Arial" panose="020B0604020202020204"/>
                <a:cs typeface="Arial" panose="020B0604020202020204"/>
                <a:sym typeface="+mn-ea"/>
              </a:rPr>
              <a:t>ASN di Pemerintah Daerah “A” dibolehkan menjadi Anggota Dewan Asesor untuk Pemerintah Daerah lainnya.</a:t>
            </a:r>
            <a:endParaRPr lang="en-US" altLang="en-US" sz="4400" b="1" i="1" strike="noStrike" spc="190" dirty="0">
              <a:solidFill>
                <a:srgbClr val="C00000"/>
              </a:solidFill>
              <a:highlight>
                <a:srgbClr val="FFFF00"/>
              </a:highlight>
              <a:latin typeface="Arial" panose="020B0604020202020204"/>
              <a:cs typeface="Arial" panose="020B0604020202020204"/>
            </a:endParaRPr>
          </a:p>
          <a:p>
            <a:pPr marL="12700" algn="ctr">
              <a:lnSpc>
                <a:spcPct val="100000"/>
              </a:lnSpc>
              <a:spcBef>
                <a:spcPts val="100"/>
              </a:spcBef>
            </a:pPr>
            <a:endParaRPr lang="en-US" altLang="en-US" sz="4400" b="1" i="1" spc="190" dirty="0">
              <a:solidFill>
                <a:srgbClr val="C00000"/>
              </a:solidFill>
              <a:highlight>
                <a:srgbClr val="FFFF00"/>
              </a:highlight>
              <a:latin typeface="Arial" panose="020B0604020202020204"/>
              <a:cs typeface="Arial" panose="020B0604020202020204"/>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914400" y="647700"/>
            <a:ext cx="16252825" cy="1397635"/>
          </a:xfrm>
          <a:prstGeom prst="rect">
            <a:avLst/>
          </a:prstGeom>
        </p:spPr>
        <p:txBody>
          <a:bodyPr vert="horz" wrap="square" lIns="0" tIns="12700" rIns="0" bIns="0" rtlCol="0">
            <a:spAutoFit/>
          </a:bodyPr>
          <a:lstStyle/>
          <a:p>
            <a:pPr marL="12700">
              <a:lnSpc>
                <a:spcPct val="100000"/>
              </a:lnSpc>
              <a:spcBef>
                <a:spcPts val="100"/>
              </a:spcBef>
            </a:pPr>
            <a:r>
              <a:rPr spc="-60" dirty="0">
                <a:solidFill>
                  <a:schemeClr val="tx1"/>
                </a:solidFill>
                <a:sym typeface="+mn-ea"/>
              </a:rPr>
              <a:t>4.</a:t>
            </a:r>
            <a:r>
              <a:rPr lang="en-US" spc="-60" dirty="0">
                <a:solidFill>
                  <a:schemeClr val="tx1"/>
                </a:solidFill>
                <a:sym typeface="+mn-ea"/>
              </a:rPr>
              <a:t>   METODE</a:t>
            </a:r>
            <a:r>
              <a:rPr spc="-190" dirty="0">
                <a:solidFill>
                  <a:schemeClr val="tx1"/>
                </a:solidFill>
                <a:sym typeface="+mn-ea"/>
              </a:rPr>
              <a:t> </a:t>
            </a:r>
            <a:r>
              <a:rPr dirty="0">
                <a:solidFill>
                  <a:schemeClr val="tx1"/>
                </a:solidFill>
                <a:sym typeface="+mn-ea"/>
              </a:rPr>
              <a:t>DAN</a:t>
            </a:r>
            <a:r>
              <a:rPr spc="-305" dirty="0">
                <a:solidFill>
                  <a:schemeClr val="tx1"/>
                </a:solidFill>
                <a:sym typeface="+mn-ea"/>
              </a:rPr>
              <a:t> </a:t>
            </a:r>
            <a:r>
              <a:rPr lang="en-US" spc="-305" dirty="0">
                <a:solidFill>
                  <a:schemeClr val="tx1"/>
                </a:solidFill>
                <a:sym typeface="+mn-ea"/>
              </a:rPr>
              <a:t>ORGANISASI </a:t>
            </a:r>
            <a:r>
              <a:rPr spc="-10" dirty="0">
                <a:solidFill>
                  <a:schemeClr val="tx1"/>
                </a:solidFill>
                <a:sym typeface="+mn-ea"/>
              </a:rPr>
              <a:t>PELAKSANAAN</a:t>
            </a:r>
            <a:br>
              <a:rPr spc="-10" dirty="0">
                <a:solidFill>
                  <a:schemeClr val="tx1"/>
                </a:solidFill>
              </a:rPr>
            </a:br>
            <a:r>
              <a:rPr lang="en-US" b="0" spc="235" dirty="0">
                <a:solidFill>
                  <a:srgbClr val="E96A24"/>
                </a:solidFill>
                <a:latin typeface="Arial MT"/>
                <a:cs typeface="Arial MT"/>
                <a:sym typeface="+mn-ea"/>
              </a:rPr>
              <a:t>      </a:t>
            </a:r>
            <a:r>
              <a:rPr lang="en-US" sz="3600" spc="235" dirty="0">
                <a:solidFill>
                  <a:srgbClr val="E96A24"/>
                </a:solidFill>
                <a:latin typeface="Arial MT"/>
                <a:cs typeface="Arial MT"/>
                <a:sym typeface="+mn-ea"/>
              </a:rPr>
              <a:t>Organisasi </a:t>
            </a:r>
            <a:r>
              <a:rPr sz="3600" spc="95" dirty="0">
                <a:solidFill>
                  <a:srgbClr val="E96A24"/>
                </a:solidFill>
                <a:latin typeface="Arial MT"/>
                <a:cs typeface="Arial MT"/>
                <a:sym typeface="+mn-ea"/>
              </a:rPr>
              <a:t>Pelaksanaan</a:t>
            </a:r>
            <a:r>
              <a:rPr lang="en-US" sz="3600" spc="95" dirty="0">
                <a:solidFill>
                  <a:srgbClr val="E96A24"/>
                </a:solidFill>
                <a:latin typeface="Arial MT"/>
                <a:cs typeface="Arial MT"/>
                <a:sym typeface="+mn-ea"/>
              </a:rPr>
              <a:t> </a:t>
            </a:r>
            <a:endParaRPr sz="3600" spc="-140" dirty="0">
              <a:solidFill>
                <a:srgbClr val="FFFFFF"/>
              </a:solidFill>
            </a:endParaRPr>
          </a:p>
        </p:txBody>
      </p:sp>
      <p:grpSp>
        <p:nvGrpSpPr>
          <p:cNvPr id="8" name="object 8"/>
          <p:cNvGrpSpPr/>
          <p:nvPr/>
        </p:nvGrpSpPr>
        <p:grpSpPr>
          <a:xfrm rot="0">
            <a:off x="685800" y="2781300"/>
            <a:ext cx="16731615" cy="6146165"/>
            <a:chOff x="9397104" y="3016333"/>
            <a:chExt cx="8193405" cy="4882515"/>
          </a:xfrm>
        </p:grpSpPr>
        <p:sp>
          <p:nvSpPr>
            <p:cNvPr id="9" name="object 9"/>
            <p:cNvSpPr/>
            <p:nvPr/>
          </p:nvSpPr>
          <p:spPr>
            <a:xfrm>
              <a:off x="9397105" y="3016333"/>
              <a:ext cx="8193405" cy="4882515"/>
            </a:xfrm>
            <a:custGeom>
              <a:avLst/>
              <a:gdLst/>
              <a:ahLst/>
              <a:cxnLst/>
              <a:rect l="l" t="t" r="r" b="b"/>
              <a:pathLst>
                <a:path w="8193405" h="4882515">
                  <a:moveTo>
                    <a:pt x="7707255" y="4882275"/>
                  </a:moveTo>
                  <a:lnTo>
                    <a:pt x="485774" y="4882275"/>
                  </a:lnTo>
                  <a:lnTo>
                    <a:pt x="437762" y="4879898"/>
                  </a:lnTo>
                  <a:lnTo>
                    <a:pt x="390562" y="4872855"/>
                  </a:lnTo>
                  <a:lnTo>
                    <a:pt x="344494" y="4861277"/>
                  </a:lnTo>
                  <a:lnTo>
                    <a:pt x="299876" y="4845298"/>
                  </a:lnTo>
                  <a:lnTo>
                    <a:pt x="257028" y="4825048"/>
                  </a:lnTo>
                  <a:lnTo>
                    <a:pt x="216266" y="4800659"/>
                  </a:lnTo>
                  <a:lnTo>
                    <a:pt x="177911" y="4772264"/>
                  </a:lnTo>
                  <a:lnTo>
                    <a:pt x="142280" y="4739995"/>
                  </a:lnTo>
                  <a:lnTo>
                    <a:pt x="110010" y="4704364"/>
                  </a:lnTo>
                  <a:lnTo>
                    <a:pt x="81616" y="4666008"/>
                  </a:lnTo>
                  <a:lnTo>
                    <a:pt x="57227" y="4625247"/>
                  </a:lnTo>
                  <a:lnTo>
                    <a:pt x="36977" y="4582398"/>
                  </a:lnTo>
                  <a:lnTo>
                    <a:pt x="20997" y="4537780"/>
                  </a:lnTo>
                  <a:lnTo>
                    <a:pt x="9420" y="4491712"/>
                  </a:lnTo>
                  <a:lnTo>
                    <a:pt x="2377" y="4444513"/>
                  </a:lnTo>
                  <a:lnTo>
                    <a:pt x="0" y="4396500"/>
                  </a:lnTo>
                  <a:lnTo>
                    <a:pt x="0" y="485774"/>
                  </a:lnTo>
                  <a:lnTo>
                    <a:pt x="2377" y="437761"/>
                  </a:lnTo>
                  <a:lnTo>
                    <a:pt x="9420" y="390562"/>
                  </a:lnTo>
                  <a:lnTo>
                    <a:pt x="20997" y="344494"/>
                  </a:lnTo>
                  <a:lnTo>
                    <a:pt x="36977" y="299876"/>
                  </a:lnTo>
                  <a:lnTo>
                    <a:pt x="57227" y="257028"/>
                  </a:lnTo>
                  <a:lnTo>
                    <a:pt x="81616" y="216266"/>
                  </a:lnTo>
                  <a:lnTo>
                    <a:pt x="110010" y="177911"/>
                  </a:lnTo>
                  <a:lnTo>
                    <a:pt x="142280" y="142280"/>
                  </a:lnTo>
                  <a:lnTo>
                    <a:pt x="177911" y="110010"/>
                  </a:lnTo>
                  <a:lnTo>
                    <a:pt x="216266" y="81615"/>
                  </a:lnTo>
                  <a:lnTo>
                    <a:pt x="257028" y="57227"/>
                  </a:lnTo>
                  <a:lnTo>
                    <a:pt x="299876" y="36977"/>
                  </a:lnTo>
                  <a:lnTo>
                    <a:pt x="344494" y="20997"/>
                  </a:lnTo>
                  <a:lnTo>
                    <a:pt x="390562" y="9420"/>
                  </a:lnTo>
                  <a:lnTo>
                    <a:pt x="437762" y="2377"/>
                  </a:lnTo>
                  <a:lnTo>
                    <a:pt x="485774" y="0"/>
                  </a:lnTo>
                  <a:lnTo>
                    <a:pt x="7707255" y="0"/>
                  </a:lnTo>
                  <a:lnTo>
                    <a:pt x="7755268" y="2377"/>
                  </a:lnTo>
                  <a:lnTo>
                    <a:pt x="7802468" y="9420"/>
                  </a:lnTo>
                  <a:lnTo>
                    <a:pt x="7848536" y="20997"/>
                  </a:lnTo>
                  <a:lnTo>
                    <a:pt x="7893154" y="36977"/>
                  </a:lnTo>
                  <a:lnTo>
                    <a:pt x="7936002" y="57227"/>
                  </a:lnTo>
                  <a:lnTo>
                    <a:pt x="7976763" y="81615"/>
                  </a:lnTo>
                  <a:lnTo>
                    <a:pt x="8015119" y="110010"/>
                  </a:lnTo>
                  <a:lnTo>
                    <a:pt x="8050750" y="142280"/>
                  </a:lnTo>
                  <a:lnTo>
                    <a:pt x="8083019" y="177911"/>
                  </a:lnTo>
                  <a:lnTo>
                    <a:pt x="8111414" y="216266"/>
                  </a:lnTo>
                  <a:lnTo>
                    <a:pt x="8135803" y="257028"/>
                  </a:lnTo>
                  <a:lnTo>
                    <a:pt x="8156053" y="299876"/>
                  </a:lnTo>
                  <a:lnTo>
                    <a:pt x="8172033" y="344494"/>
                  </a:lnTo>
                  <a:lnTo>
                    <a:pt x="8183611" y="390562"/>
                  </a:lnTo>
                  <a:lnTo>
                    <a:pt x="8190654" y="437761"/>
                  </a:lnTo>
                  <a:lnTo>
                    <a:pt x="8193031" y="485774"/>
                  </a:lnTo>
                  <a:lnTo>
                    <a:pt x="8193031" y="4396500"/>
                  </a:lnTo>
                  <a:lnTo>
                    <a:pt x="8190654" y="4444513"/>
                  </a:lnTo>
                  <a:lnTo>
                    <a:pt x="8183611" y="4491712"/>
                  </a:lnTo>
                  <a:lnTo>
                    <a:pt x="8172033" y="4537780"/>
                  </a:lnTo>
                  <a:lnTo>
                    <a:pt x="8156053" y="4582398"/>
                  </a:lnTo>
                  <a:lnTo>
                    <a:pt x="8135803" y="4625247"/>
                  </a:lnTo>
                  <a:lnTo>
                    <a:pt x="8111414" y="4666008"/>
                  </a:lnTo>
                  <a:lnTo>
                    <a:pt x="8083019" y="4704364"/>
                  </a:lnTo>
                  <a:lnTo>
                    <a:pt x="8050750" y="4739995"/>
                  </a:lnTo>
                  <a:lnTo>
                    <a:pt x="8015119" y="4772264"/>
                  </a:lnTo>
                  <a:lnTo>
                    <a:pt x="7976763" y="4800659"/>
                  </a:lnTo>
                  <a:lnTo>
                    <a:pt x="7936002" y="4825048"/>
                  </a:lnTo>
                  <a:lnTo>
                    <a:pt x="7893154" y="4845298"/>
                  </a:lnTo>
                  <a:lnTo>
                    <a:pt x="7848536" y="4861277"/>
                  </a:lnTo>
                  <a:lnTo>
                    <a:pt x="7802468" y="4872855"/>
                  </a:lnTo>
                  <a:lnTo>
                    <a:pt x="7755268" y="4879898"/>
                  </a:lnTo>
                  <a:lnTo>
                    <a:pt x="7707255" y="4882275"/>
                  </a:lnTo>
                  <a:close/>
                </a:path>
              </a:pathLst>
            </a:custGeom>
            <a:solidFill>
              <a:srgbClr val="FFFFFF"/>
            </a:solidFill>
          </p:spPr>
          <p:txBody>
            <a:bodyPr wrap="square" lIns="0" tIns="0" rIns="0" bIns="0" rtlCol="0"/>
            <a:lstStyle/>
            <a:p/>
          </p:txBody>
        </p:sp>
        <p:sp>
          <p:nvSpPr>
            <p:cNvPr id="10" name="object 10"/>
            <p:cNvSpPr/>
            <p:nvPr/>
          </p:nvSpPr>
          <p:spPr>
            <a:xfrm>
              <a:off x="9397104" y="3016333"/>
              <a:ext cx="8191500" cy="1080770"/>
            </a:xfrm>
            <a:custGeom>
              <a:avLst/>
              <a:gdLst/>
              <a:ahLst/>
              <a:cxnLst/>
              <a:rect l="l" t="t" r="r" b="b"/>
              <a:pathLst>
                <a:path w="8191500" h="1080770">
                  <a:moveTo>
                    <a:pt x="7707256" y="1080326"/>
                  </a:moveTo>
                  <a:lnTo>
                    <a:pt x="485775" y="1080326"/>
                  </a:lnTo>
                  <a:lnTo>
                    <a:pt x="437762" y="1077949"/>
                  </a:lnTo>
                  <a:lnTo>
                    <a:pt x="390562" y="1070906"/>
                  </a:lnTo>
                  <a:lnTo>
                    <a:pt x="344494" y="1059329"/>
                  </a:lnTo>
                  <a:lnTo>
                    <a:pt x="299877" y="1043349"/>
                  </a:lnTo>
                  <a:lnTo>
                    <a:pt x="257028" y="1023099"/>
                  </a:lnTo>
                  <a:lnTo>
                    <a:pt x="216266" y="998710"/>
                  </a:lnTo>
                  <a:lnTo>
                    <a:pt x="177911" y="970315"/>
                  </a:lnTo>
                  <a:lnTo>
                    <a:pt x="142280" y="938046"/>
                  </a:lnTo>
                  <a:lnTo>
                    <a:pt x="110011" y="902415"/>
                  </a:lnTo>
                  <a:lnTo>
                    <a:pt x="81616" y="864059"/>
                  </a:lnTo>
                  <a:lnTo>
                    <a:pt x="57227" y="823298"/>
                  </a:lnTo>
                  <a:lnTo>
                    <a:pt x="36977" y="780449"/>
                  </a:lnTo>
                  <a:lnTo>
                    <a:pt x="20997" y="735832"/>
                  </a:lnTo>
                  <a:lnTo>
                    <a:pt x="9420" y="689764"/>
                  </a:lnTo>
                  <a:lnTo>
                    <a:pt x="2377" y="642564"/>
                  </a:lnTo>
                  <a:lnTo>
                    <a:pt x="0" y="594551"/>
                  </a:lnTo>
                  <a:lnTo>
                    <a:pt x="0" y="485774"/>
                  </a:lnTo>
                  <a:lnTo>
                    <a:pt x="2377" y="437762"/>
                  </a:lnTo>
                  <a:lnTo>
                    <a:pt x="9420" y="390562"/>
                  </a:lnTo>
                  <a:lnTo>
                    <a:pt x="20997" y="344494"/>
                  </a:lnTo>
                  <a:lnTo>
                    <a:pt x="36977" y="299876"/>
                  </a:lnTo>
                  <a:lnTo>
                    <a:pt x="57227" y="257028"/>
                  </a:lnTo>
                  <a:lnTo>
                    <a:pt x="81616" y="216266"/>
                  </a:lnTo>
                  <a:lnTo>
                    <a:pt x="110011" y="177911"/>
                  </a:lnTo>
                  <a:lnTo>
                    <a:pt x="142280" y="142280"/>
                  </a:lnTo>
                  <a:lnTo>
                    <a:pt x="177911" y="110010"/>
                  </a:lnTo>
                  <a:lnTo>
                    <a:pt x="216266" y="81616"/>
                  </a:lnTo>
                  <a:lnTo>
                    <a:pt x="257028" y="57227"/>
                  </a:lnTo>
                  <a:lnTo>
                    <a:pt x="299877" y="36977"/>
                  </a:lnTo>
                  <a:lnTo>
                    <a:pt x="344494" y="20997"/>
                  </a:lnTo>
                  <a:lnTo>
                    <a:pt x="390562" y="9420"/>
                  </a:lnTo>
                  <a:lnTo>
                    <a:pt x="437762" y="2377"/>
                  </a:lnTo>
                  <a:lnTo>
                    <a:pt x="485775" y="0"/>
                  </a:lnTo>
                  <a:lnTo>
                    <a:pt x="7707256" y="0"/>
                  </a:lnTo>
                  <a:lnTo>
                    <a:pt x="7755269" y="2377"/>
                  </a:lnTo>
                  <a:lnTo>
                    <a:pt x="7802469" y="9420"/>
                  </a:lnTo>
                  <a:lnTo>
                    <a:pt x="7848537" y="20997"/>
                  </a:lnTo>
                  <a:lnTo>
                    <a:pt x="7893154" y="36977"/>
                  </a:lnTo>
                  <a:lnTo>
                    <a:pt x="7936002" y="57227"/>
                  </a:lnTo>
                  <a:lnTo>
                    <a:pt x="7976764" y="81616"/>
                  </a:lnTo>
                  <a:lnTo>
                    <a:pt x="8015119" y="110010"/>
                  </a:lnTo>
                  <a:lnTo>
                    <a:pt x="8050750" y="142280"/>
                  </a:lnTo>
                  <a:lnTo>
                    <a:pt x="8083020" y="177911"/>
                  </a:lnTo>
                  <a:lnTo>
                    <a:pt x="8111415" y="216266"/>
                  </a:lnTo>
                  <a:lnTo>
                    <a:pt x="8135803" y="257028"/>
                  </a:lnTo>
                  <a:lnTo>
                    <a:pt x="8156053" y="299876"/>
                  </a:lnTo>
                  <a:lnTo>
                    <a:pt x="8172033" y="344494"/>
                  </a:lnTo>
                  <a:lnTo>
                    <a:pt x="8183611" y="390562"/>
                  </a:lnTo>
                  <a:lnTo>
                    <a:pt x="8190654" y="437762"/>
                  </a:lnTo>
                  <a:lnTo>
                    <a:pt x="8191069" y="446141"/>
                  </a:lnTo>
                  <a:lnTo>
                    <a:pt x="8191069" y="634185"/>
                  </a:lnTo>
                  <a:lnTo>
                    <a:pt x="8183611" y="689764"/>
                  </a:lnTo>
                  <a:lnTo>
                    <a:pt x="8172033" y="735832"/>
                  </a:lnTo>
                  <a:lnTo>
                    <a:pt x="8156053" y="780449"/>
                  </a:lnTo>
                  <a:lnTo>
                    <a:pt x="8135803" y="823298"/>
                  </a:lnTo>
                  <a:lnTo>
                    <a:pt x="8111415" y="864059"/>
                  </a:lnTo>
                  <a:lnTo>
                    <a:pt x="8083020" y="902415"/>
                  </a:lnTo>
                  <a:lnTo>
                    <a:pt x="8050750" y="938046"/>
                  </a:lnTo>
                  <a:lnTo>
                    <a:pt x="8015119" y="970315"/>
                  </a:lnTo>
                  <a:lnTo>
                    <a:pt x="7976764" y="998710"/>
                  </a:lnTo>
                  <a:lnTo>
                    <a:pt x="7936002" y="1023099"/>
                  </a:lnTo>
                  <a:lnTo>
                    <a:pt x="7893154" y="1043349"/>
                  </a:lnTo>
                  <a:lnTo>
                    <a:pt x="7848537" y="1059329"/>
                  </a:lnTo>
                  <a:lnTo>
                    <a:pt x="7802469" y="1070906"/>
                  </a:lnTo>
                  <a:lnTo>
                    <a:pt x="7755269" y="1077949"/>
                  </a:lnTo>
                  <a:lnTo>
                    <a:pt x="7707256" y="1080326"/>
                  </a:lnTo>
                  <a:close/>
                </a:path>
              </a:pathLst>
            </a:custGeom>
            <a:solidFill>
              <a:srgbClr val="E96A24"/>
            </a:solidFill>
          </p:spPr>
          <p:txBody>
            <a:bodyPr wrap="square" lIns="0" tIns="0" rIns="0" bIns="0" rtlCol="0"/>
            <a:lstStyle/>
            <a:p/>
          </p:txBody>
        </p:sp>
      </p:grpSp>
      <p:sp>
        <p:nvSpPr>
          <p:cNvPr id="12" name="object 12"/>
          <p:cNvSpPr txBox="1"/>
          <p:nvPr/>
        </p:nvSpPr>
        <p:spPr>
          <a:xfrm>
            <a:off x="4572000" y="3237865"/>
            <a:ext cx="7233285" cy="1675130"/>
          </a:xfrm>
          <a:prstGeom prst="rect">
            <a:avLst/>
          </a:prstGeom>
        </p:spPr>
        <p:txBody>
          <a:bodyPr vert="horz" wrap="square" lIns="0" tIns="12700" rIns="0" bIns="0" rtlCol="0">
            <a:noAutofit/>
          </a:bodyPr>
          <a:lstStyle/>
          <a:p>
            <a:pPr marL="175895" algn="ctr">
              <a:lnSpc>
                <a:spcPct val="100000"/>
              </a:lnSpc>
              <a:spcBef>
                <a:spcPts val="100"/>
              </a:spcBef>
            </a:pPr>
            <a:r>
              <a:rPr lang="en-US" altLang="en-US" sz="4000" b="1" dirty="0">
                <a:solidFill>
                  <a:schemeClr val="bg1"/>
                </a:solidFill>
                <a:latin typeface="Calibri" panose="020F0502020204030204" charset="0"/>
                <a:cs typeface="Arial" panose="020B0604020202020204"/>
                <a:sym typeface="+mn-ea"/>
              </a:rPr>
              <a:t>  </a:t>
            </a:r>
            <a:r>
              <a:rPr lang="en-US" altLang="en-US" sz="4000" b="1" dirty="0">
                <a:solidFill>
                  <a:schemeClr val="bg1"/>
                </a:solidFill>
                <a:latin typeface="Calibri" panose="020F0502020204030204" charset="0"/>
                <a:cs typeface="Arial" panose="020B0604020202020204"/>
                <a:sym typeface="+mn-ea"/>
              </a:rPr>
              <a:t>③    </a:t>
            </a:r>
            <a:r>
              <a:rPr lang="en-US" altLang="en-US" sz="4000" b="1" dirty="0">
                <a:solidFill>
                  <a:schemeClr val="bg1"/>
                </a:solidFill>
                <a:latin typeface="Arial" panose="020B0604020202020204"/>
                <a:cs typeface="Arial" panose="020B0604020202020204"/>
                <a:sym typeface="+mn-ea"/>
              </a:rPr>
              <a:t>Dewan Asesor</a:t>
            </a:r>
            <a:endParaRPr lang="en-US" altLang="en-US" sz="4000" b="1" dirty="0">
              <a:solidFill>
                <a:schemeClr val="bg1"/>
              </a:solidFill>
              <a:latin typeface="Arial" panose="020B0604020202020204"/>
              <a:cs typeface="Arial" panose="020B0604020202020204"/>
            </a:endParaRPr>
          </a:p>
          <a:p>
            <a:pPr marL="175895" algn="ctr">
              <a:lnSpc>
                <a:spcPct val="100000"/>
              </a:lnSpc>
              <a:spcBef>
                <a:spcPts val="100"/>
              </a:spcBef>
            </a:pPr>
            <a:r>
              <a:rPr lang="en-US" altLang="en-US" sz="4000" b="1" spc="250" dirty="0">
                <a:solidFill>
                  <a:srgbClr val="FFFFFF"/>
                </a:solidFill>
                <a:latin typeface="Arial" panose="020B0604020202020204"/>
                <a:cs typeface="Arial" panose="020B0604020202020204"/>
              </a:rPr>
              <a:t> </a:t>
            </a:r>
            <a:endParaRPr lang="en-US" altLang="en-US" sz="2800">
              <a:latin typeface="Arial" panose="020B0604020202020204"/>
              <a:cs typeface="Arial" panose="020B0604020202020204"/>
            </a:endParaRPr>
          </a:p>
          <a:p>
            <a:pPr marL="12700" marR="5080" algn="just">
              <a:lnSpc>
                <a:spcPct val="95000"/>
              </a:lnSpc>
              <a:spcBef>
                <a:spcPts val="1000"/>
              </a:spcBef>
              <a:spcAft>
                <a:spcPts val="0"/>
              </a:spcAft>
            </a:pPr>
            <a:endParaRPr lang="en-US" altLang="en-US" sz="3200" b="1">
              <a:solidFill>
                <a:srgbClr val="C00000"/>
              </a:solidFill>
              <a:latin typeface="Arial" panose="020B0604020202020204"/>
              <a:cs typeface="Arial" panose="020B0604020202020204"/>
            </a:endParaRPr>
          </a:p>
        </p:txBody>
      </p:sp>
      <p:sp>
        <p:nvSpPr>
          <p:cNvPr id="13" name="Text Box 12"/>
          <p:cNvSpPr txBox="1"/>
          <p:nvPr/>
        </p:nvSpPr>
        <p:spPr>
          <a:xfrm>
            <a:off x="964565" y="4409440"/>
            <a:ext cx="16016605" cy="4723765"/>
          </a:xfrm>
          <a:prstGeom prst="rect">
            <a:avLst/>
          </a:prstGeom>
        </p:spPr>
        <p:txBody>
          <a:bodyPr wrap="square">
            <a:noAutofit/>
          </a:bodyPr>
          <a:p>
            <a:pPr marL="0" indent="0" algn="just" defTabSz="266700">
              <a:spcBef>
                <a:spcPct val="0"/>
              </a:spcBef>
              <a:spcAft>
                <a:spcPct val="0"/>
              </a:spcAft>
              <a:buFont typeface="Times New Roman" panose="02020603050405020304"/>
              <a:buNone/>
              <a:tabLst>
                <a:tab pos="536575" algn="l"/>
              </a:tabLst>
            </a:pPr>
            <a:r>
              <a:rPr lang="en-US" altLang="en-US" sz="3200" b="1">
                <a:solidFill>
                  <a:schemeClr val="tx1"/>
                </a:solidFill>
                <a:latin typeface="Calibri" panose="020F0502020204030204"/>
                <a:ea typeface="SimSun" panose="02010600030101010101" pitchFamily="2" charset="-122"/>
              </a:rPr>
              <a:t>Tugas utama Dewan Asesor adalah:</a:t>
            </a:r>
            <a:endParaRPr lang="en-US" altLang="en-US" sz="3200" b="1">
              <a:solidFill>
                <a:schemeClr val="tx1"/>
              </a:solidFill>
              <a:latin typeface="Calibri" panose="020F0502020204030204"/>
              <a:ea typeface="SimSun" panose="02010600030101010101" pitchFamily="2" charset="-122"/>
            </a:endParaRPr>
          </a:p>
          <a:p>
            <a:pPr marL="0" indent="0" algn="just" defTabSz="266700">
              <a:spcBef>
                <a:spcPct val="0"/>
              </a:spcBef>
              <a:spcAft>
                <a:spcPct val="0"/>
              </a:spcAft>
              <a:buFont typeface="Times New Roman" panose="02020603050405020304"/>
              <a:buNone/>
              <a:tabLst>
                <a:tab pos="536575" algn="l"/>
              </a:tabLst>
            </a:pPr>
            <a:r>
              <a:rPr lang="en-US" altLang="en-US" sz="3200" b="1">
                <a:solidFill>
                  <a:schemeClr val="tx1"/>
                </a:solidFill>
                <a:latin typeface="Calibri" panose="020F0502020204030204"/>
                <a:ea typeface="SimSun" panose="02010600030101010101" pitchFamily="2" charset="-122"/>
              </a:rPr>
              <a:t>a.    Menyesuaikan dengan jadwal kerja yang telah ditentukan oleh Panitia Pelaksana.</a:t>
            </a:r>
            <a:endParaRPr lang="en-US" altLang="en-US" sz="3200" b="1">
              <a:solidFill>
                <a:schemeClr val="tx1"/>
              </a:solidFill>
              <a:latin typeface="Calibri" panose="020F0502020204030204"/>
              <a:ea typeface="SimSun" panose="02010600030101010101" pitchFamily="2" charset="-122"/>
            </a:endParaRPr>
          </a:p>
          <a:p>
            <a:pPr marL="0" indent="0" algn="just" defTabSz="266700">
              <a:spcBef>
                <a:spcPct val="0"/>
              </a:spcBef>
              <a:spcAft>
                <a:spcPct val="0"/>
              </a:spcAft>
              <a:buFont typeface="Times New Roman" panose="02020603050405020304"/>
              <a:buNone/>
              <a:tabLst>
                <a:tab pos="536575" algn="l"/>
              </a:tabLst>
            </a:pPr>
            <a:r>
              <a:rPr lang="en-US" altLang="en-US" sz="3200" b="1">
                <a:solidFill>
                  <a:schemeClr val="tx1"/>
                </a:solidFill>
                <a:latin typeface="Calibri" panose="020F0502020204030204"/>
                <a:ea typeface="SimSun" panose="02010600030101010101" pitchFamily="2" charset="-122"/>
              </a:rPr>
              <a:t>b.    Memilih Ketua di antara mereka.</a:t>
            </a:r>
            <a:endParaRPr lang="en-US" altLang="en-US" sz="3200" b="1">
              <a:solidFill>
                <a:schemeClr val="tx1"/>
              </a:solidFill>
              <a:latin typeface="Calibri" panose="020F0502020204030204"/>
              <a:ea typeface="SimSun" panose="02010600030101010101" pitchFamily="2" charset="-122"/>
            </a:endParaRPr>
          </a:p>
          <a:p>
            <a:pPr marL="708025" indent="-708025" algn="just" defTabSz="266700">
              <a:spcBef>
                <a:spcPct val="0"/>
              </a:spcBef>
              <a:spcAft>
                <a:spcPct val="0"/>
              </a:spcAft>
              <a:buFont typeface="Times New Roman" panose="02020603050405020304"/>
              <a:buNone/>
              <a:tabLst>
                <a:tab pos="536575" algn="l"/>
              </a:tabLst>
            </a:pPr>
            <a:r>
              <a:rPr lang="en-US" altLang="en-US" sz="3200" b="1">
                <a:solidFill>
                  <a:schemeClr val="tx1"/>
                </a:solidFill>
                <a:latin typeface="Calibri" panose="020F0502020204030204"/>
                <a:ea typeface="SimSun" panose="02010600030101010101" pitchFamily="2" charset="-122"/>
              </a:rPr>
              <a:t>c.    Melakukan asesmen terhadap data dan dokumenter yang terdapat pada Microsite yang diterima dari masing-masing Pemerintah Daerah.</a:t>
            </a:r>
            <a:endParaRPr lang="en-US" altLang="en-US" sz="3200" b="1">
              <a:solidFill>
                <a:schemeClr val="tx1"/>
              </a:solidFill>
              <a:latin typeface="Calibri" panose="020F0502020204030204"/>
              <a:ea typeface="SimSun" panose="02010600030101010101" pitchFamily="2" charset="-122"/>
            </a:endParaRPr>
          </a:p>
          <a:p>
            <a:pPr marL="708025" indent="-708025" algn="just" defTabSz="266700">
              <a:spcBef>
                <a:spcPct val="0"/>
              </a:spcBef>
              <a:spcAft>
                <a:spcPct val="0"/>
              </a:spcAft>
              <a:buFont typeface="Times New Roman" panose="02020603050405020304"/>
              <a:buNone/>
              <a:tabLst>
                <a:tab pos="536575" algn="l"/>
              </a:tabLst>
            </a:pPr>
            <a:r>
              <a:rPr lang="en-US" altLang="en-US" sz="3200" b="1">
                <a:solidFill>
                  <a:schemeClr val="tx1"/>
                </a:solidFill>
                <a:latin typeface="Calibri" panose="020F0502020204030204"/>
                <a:ea typeface="SimSun" panose="02010600030101010101" pitchFamily="2" charset="-122"/>
              </a:rPr>
              <a:t>d.   Membuat laporan hasil akhir penilaian dan/atau verifikasi kepada Panitia Pelaksana, termasuk penjelasan mengenai alasan dan pertimbangan yang digunakan untuk menetapkan urutan hasil pengukuran Indeks Keinsinyuran Tertinggi ke-1, ke-2, ke-3. dan/atau seterusnya di setiap klasifikasi dan kategori penghargaan.</a:t>
            </a:r>
            <a:endParaRPr lang="en-US" altLang="en-US" sz="3200" b="1">
              <a:solidFill>
                <a:schemeClr val="tx1"/>
              </a:solidFill>
              <a:latin typeface="Calibri" panose="020F0502020204030204"/>
              <a:ea typeface="SimSun" panose="02010600030101010101" pitchFamily="2" charset="-122"/>
            </a:endParaRPr>
          </a:p>
          <a:p>
            <a:pPr marL="0" indent="0" algn="just" defTabSz="266700">
              <a:spcBef>
                <a:spcPct val="0"/>
              </a:spcBef>
              <a:spcAft>
                <a:spcPct val="0"/>
              </a:spcAft>
              <a:buFont typeface="Times New Roman" panose="02020603050405020304"/>
              <a:buNone/>
              <a:tabLst>
                <a:tab pos="536575" algn="l"/>
              </a:tabLst>
            </a:pPr>
            <a:endParaRPr lang="en-US" altLang="en-US" sz="3200" b="1">
              <a:solidFill>
                <a:schemeClr val="tx1"/>
              </a:solidFill>
              <a:latin typeface="Calibri" panose="020F0502020204030204"/>
              <a:ea typeface="SimSun" panose="02010600030101010101" pitchFamily="2" charset="-122"/>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1" cstate="print"/>
          <a:stretch>
            <a:fillRect/>
          </a:stretch>
        </p:blipFill>
        <p:spPr>
          <a:xfrm>
            <a:off x="9525" y="6350"/>
            <a:ext cx="18280380" cy="10287000"/>
          </a:xfrm>
          <a:prstGeom prst="rect">
            <a:avLst/>
          </a:prstGeom>
        </p:spPr>
        <p:style>
          <a:lnRef idx="3">
            <a:schemeClr val="accent1"/>
          </a:lnRef>
          <a:fillRef idx="0">
            <a:srgbClr val="FFFFFF"/>
          </a:fillRef>
          <a:effectRef idx="0">
            <a:srgbClr val="FFFFFF"/>
          </a:effectRef>
          <a:fontRef idx="minor">
            <a:schemeClr val="tx1"/>
          </a:fontRef>
        </p:style>
      </p:pic>
      <p:sp>
        <p:nvSpPr>
          <p:cNvPr id="6" name="object 6"/>
          <p:cNvSpPr txBox="1">
            <a:spLocks noGrp="1"/>
          </p:cNvSpPr>
          <p:nvPr>
            <p:ph type="title"/>
          </p:nvPr>
        </p:nvSpPr>
        <p:spPr>
          <a:xfrm>
            <a:off x="1016000" y="625747"/>
            <a:ext cx="11769725" cy="704850"/>
          </a:xfrm>
          <a:prstGeom prst="rect">
            <a:avLst/>
          </a:prstGeom>
        </p:spPr>
        <p:txBody>
          <a:bodyPr vert="horz" wrap="square" lIns="0" tIns="12700" rIns="0" bIns="0" rtlCol="0">
            <a:spAutoFit/>
          </a:bodyPr>
          <a:lstStyle/>
          <a:p>
            <a:pPr marL="230505">
              <a:lnSpc>
                <a:spcPct val="100000"/>
              </a:lnSpc>
              <a:spcBef>
                <a:spcPts val="100"/>
              </a:spcBef>
            </a:pPr>
            <a:r>
              <a:rPr lang="en-US" spc="-60" dirty="0"/>
              <a:t>5</a:t>
            </a:r>
            <a:r>
              <a:rPr spc="-60" dirty="0"/>
              <a:t>.</a:t>
            </a:r>
            <a:r>
              <a:rPr lang="en-US" spc="-60" dirty="0"/>
              <a:t>   </a:t>
            </a:r>
            <a:r>
              <a:rPr spc="-60" dirty="0"/>
              <a:t>PERAN</a:t>
            </a:r>
            <a:r>
              <a:rPr spc="-325" dirty="0"/>
              <a:t> </a:t>
            </a:r>
            <a:r>
              <a:rPr spc="-600" dirty="0"/>
              <a:t>PII</a:t>
            </a:r>
            <a:r>
              <a:rPr spc="-190" dirty="0"/>
              <a:t> </a:t>
            </a:r>
            <a:endParaRPr spc="-10" dirty="0"/>
          </a:p>
        </p:txBody>
      </p:sp>
      <p:sp>
        <p:nvSpPr>
          <p:cNvPr id="72" name="圆角矩形 71"/>
          <p:cNvSpPr/>
          <p:nvPr>
            <p:custDataLst>
              <p:tags r:id="rId2"/>
            </p:custDataLst>
          </p:nvPr>
        </p:nvSpPr>
        <p:spPr>
          <a:xfrm flipH="1">
            <a:off x="1295083" y="1790383"/>
            <a:ext cx="1965356" cy="809625"/>
          </a:xfrm>
          <a:prstGeom prst="roundRect">
            <a:avLst>
              <a:gd name="adj" fmla="val 50000"/>
            </a:avLst>
          </a:prstGeom>
          <a:solidFill>
            <a:schemeClr val="accent5">
              <a:lumMod val="60000"/>
              <a:lumOff val="40000"/>
            </a:schemeClr>
          </a:solidFill>
          <a:ln w="12700" cap="flat" cmpd="sng" algn="ctr">
            <a:noFill/>
            <a:prstDash val="solid"/>
            <a:miter lim="800000"/>
          </a:ln>
          <a:effectLst/>
        </p:spPr>
        <p:txBody>
          <a:bodyPr vertOverflow="overflow" horzOverflow="overflow" vert="horz" wrap="square" lIns="0" tIns="0" rIns="0" bIns="0" numCol="1" spcCol="0" rtlCol="0" fromWordArt="0" anchor="ctr" anchorCtr="0" forceAA="0" compatLnSpc="1">
            <a:normAutofit/>
          </a:bodyPr>
          <a:p>
            <a:pPr algn="ctr">
              <a:spcBef>
                <a:spcPct val="0"/>
              </a:spcBef>
              <a:spcAft>
                <a:spcPct val="0"/>
              </a:spcAft>
            </a:pPr>
            <a:r>
              <a:rPr lang="en-US" sz="3600" b="1" kern="1200" dirty="0">
                <a:solidFill>
                  <a:srgbClr val="000000"/>
                </a:solidFill>
                <a:latin typeface="Arial" panose="020B0604020202020204" pitchFamily="34" charset="0"/>
                <a:sym typeface="Microsoft YaHei" panose="020B0503020204020204" charset="-122"/>
              </a:rPr>
              <a:t>Peran</a:t>
            </a:r>
            <a:endParaRPr lang="en-US" sz="3600" b="1" kern="1200" dirty="0">
              <a:solidFill>
                <a:srgbClr val="000000"/>
              </a:solidFill>
              <a:latin typeface="Arial" panose="020B0604020202020204" pitchFamily="34" charset="0"/>
              <a:sym typeface="Microsoft YaHei" panose="020B0503020204020204" charset="-122"/>
            </a:endParaRPr>
          </a:p>
        </p:txBody>
      </p:sp>
      <p:sp>
        <p:nvSpPr>
          <p:cNvPr id="11" name="圆角矩形 6"/>
          <p:cNvSpPr/>
          <p:nvPr>
            <p:custDataLst>
              <p:tags r:id="rId3"/>
            </p:custDataLst>
          </p:nvPr>
        </p:nvSpPr>
        <p:spPr>
          <a:xfrm flipH="1">
            <a:off x="1447800" y="6843395"/>
            <a:ext cx="2014855" cy="906780"/>
          </a:xfrm>
          <a:prstGeom prst="roundRect">
            <a:avLst>
              <a:gd name="adj" fmla="val 50000"/>
            </a:avLst>
          </a:prstGeom>
          <a:solidFill>
            <a:srgbClr val="F84949"/>
          </a:solidFill>
          <a:ln w="12700" cap="flat" cmpd="sng" algn="ctr">
            <a:noFill/>
            <a:prstDash val="solid"/>
            <a:miter lim="800000"/>
          </a:ln>
          <a:effectLst/>
        </p:spPr>
        <p:txBody>
          <a:bodyPr vertOverflow="overflow" horzOverflow="overflow" vert="horz" wrap="square" lIns="0" tIns="0" rIns="0" bIns="0" numCol="1" spcCol="0" rtlCol="0" fromWordArt="0" anchor="ctr" anchorCtr="0" forceAA="0" compatLnSpc="1">
            <a:normAutofit/>
          </a:bodyPr>
          <a:p>
            <a:pPr lvl="0" algn="ctr">
              <a:spcBef>
                <a:spcPct val="0"/>
              </a:spcBef>
              <a:spcAft>
                <a:spcPct val="0"/>
              </a:spcAft>
              <a:buClrTx/>
              <a:buSzTx/>
              <a:buFontTx/>
            </a:pPr>
            <a:r>
              <a:rPr lang="en-US" sz="3600" b="1" kern="1200" dirty="0">
                <a:solidFill>
                  <a:srgbClr val="000000"/>
                </a:solidFill>
                <a:latin typeface="Arial" panose="020B0604020202020204" pitchFamily="34" charset="0"/>
                <a:sym typeface="Microsoft YaHei" panose="020B0503020204020204" charset="-122"/>
              </a:rPr>
              <a:t>Upaya</a:t>
            </a:r>
            <a:endParaRPr lang="en-US" sz="3600" b="1" kern="1200" dirty="0">
              <a:solidFill>
                <a:srgbClr val="000000"/>
              </a:solidFill>
              <a:latin typeface="Arial" panose="020B0604020202020204" pitchFamily="34" charset="0"/>
              <a:sym typeface="Microsoft YaHei" panose="020B0503020204020204" charset="-122"/>
            </a:endParaRPr>
          </a:p>
        </p:txBody>
      </p:sp>
      <p:cxnSp>
        <p:nvCxnSpPr>
          <p:cNvPr id="16" name="直接连接符 13"/>
          <p:cNvCxnSpPr/>
          <p:nvPr>
            <p:custDataLst>
              <p:tags r:id="rId4"/>
            </p:custDataLst>
          </p:nvPr>
        </p:nvCxnSpPr>
        <p:spPr>
          <a:xfrm>
            <a:off x="663258" y="2864803"/>
            <a:ext cx="0" cy="1209850"/>
          </a:xfrm>
          <a:prstGeom prst="line">
            <a:avLst/>
          </a:prstGeom>
          <a:noFill/>
          <a:ln w="19050" cap="flat" cmpd="sng" algn="ctr">
            <a:solidFill>
              <a:srgbClr val="000000">
                <a:lumMod val="40000"/>
                <a:lumOff val="60000"/>
                <a:alpha val="20000"/>
              </a:srgbClr>
            </a:solidFill>
            <a:prstDash val="solid"/>
            <a:miter lim="800000"/>
          </a:ln>
          <a:effectLst/>
        </p:spPr>
      </p:cxnSp>
      <p:cxnSp>
        <p:nvCxnSpPr>
          <p:cNvPr id="20" name="直接连接符 19"/>
          <p:cNvCxnSpPr/>
          <p:nvPr>
            <p:custDataLst>
              <p:tags r:id="rId5"/>
            </p:custDataLst>
          </p:nvPr>
        </p:nvCxnSpPr>
        <p:spPr>
          <a:xfrm>
            <a:off x="663258" y="4611053"/>
            <a:ext cx="0" cy="1209850"/>
          </a:xfrm>
          <a:prstGeom prst="line">
            <a:avLst/>
          </a:prstGeom>
          <a:noFill/>
          <a:ln w="19050" cap="flat" cmpd="sng" algn="ctr">
            <a:solidFill>
              <a:srgbClr val="000000">
                <a:lumMod val="40000"/>
                <a:lumOff val="60000"/>
                <a:alpha val="20000"/>
              </a:srgbClr>
            </a:solidFill>
            <a:prstDash val="solid"/>
            <a:miter lim="800000"/>
          </a:ln>
          <a:effectLst/>
        </p:spPr>
      </p:cxnSp>
      <p:sp>
        <p:nvSpPr>
          <p:cNvPr id="34" name="Text Box 33"/>
          <p:cNvSpPr txBox="1"/>
          <p:nvPr/>
        </p:nvSpPr>
        <p:spPr>
          <a:xfrm>
            <a:off x="1295400" y="2822575"/>
            <a:ext cx="10864215" cy="3613785"/>
          </a:xfrm>
          <a:prstGeom prst="rect">
            <a:avLst/>
          </a:prstGeom>
          <a:noFill/>
        </p:spPr>
        <p:txBody>
          <a:bodyPr wrap="square" rtlCol="0" anchor="t">
            <a:noAutofit/>
          </a:bodyPr>
          <a:p>
            <a:pPr marR="373380">
              <a:lnSpc>
                <a:spcPct val="116000"/>
              </a:lnSpc>
              <a:spcBef>
                <a:spcPts val="2770"/>
              </a:spcBef>
            </a:pPr>
            <a:r>
              <a:rPr sz="2800" b="1" dirty="0">
                <a:solidFill>
                  <a:schemeClr val="tx1">
                    <a:lumMod val="85000"/>
                    <a:lumOff val="15000"/>
                  </a:schemeClr>
                </a:solidFill>
                <a:latin typeface="Arial MT"/>
                <a:cs typeface="Arial MT"/>
                <a:sym typeface="+mn-ea"/>
              </a:rPr>
              <a:t>PII</a:t>
            </a:r>
            <a:r>
              <a:rPr sz="2800" b="1" spc="60" dirty="0">
                <a:solidFill>
                  <a:schemeClr val="tx1">
                    <a:lumMod val="85000"/>
                    <a:lumOff val="15000"/>
                  </a:schemeClr>
                </a:solidFill>
                <a:latin typeface="Arial MT"/>
                <a:cs typeface="Arial MT"/>
                <a:sym typeface="+mn-ea"/>
              </a:rPr>
              <a:t> </a:t>
            </a:r>
            <a:r>
              <a:rPr sz="2800" b="1" spc="195" dirty="0">
                <a:solidFill>
                  <a:schemeClr val="tx1">
                    <a:lumMod val="85000"/>
                    <a:lumOff val="15000"/>
                  </a:schemeClr>
                </a:solidFill>
                <a:latin typeface="Arial MT"/>
                <a:cs typeface="Arial MT"/>
                <a:sym typeface="+mn-ea"/>
              </a:rPr>
              <a:t>berperan</a:t>
            </a:r>
            <a:r>
              <a:rPr sz="2800" b="1" spc="65" dirty="0">
                <a:solidFill>
                  <a:schemeClr val="tx1">
                    <a:lumMod val="85000"/>
                    <a:lumOff val="15000"/>
                  </a:schemeClr>
                </a:solidFill>
                <a:latin typeface="Arial MT"/>
                <a:cs typeface="Arial MT"/>
                <a:sym typeface="+mn-ea"/>
              </a:rPr>
              <a:t> </a:t>
            </a:r>
            <a:r>
              <a:rPr sz="2800" b="1" spc="229" dirty="0">
                <a:solidFill>
                  <a:schemeClr val="tx1">
                    <a:lumMod val="85000"/>
                    <a:lumOff val="15000"/>
                  </a:schemeClr>
                </a:solidFill>
                <a:latin typeface="Arial MT"/>
                <a:cs typeface="Arial MT"/>
                <a:sym typeface="+mn-ea"/>
              </a:rPr>
              <a:t>dalam</a:t>
            </a:r>
            <a:r>
              <a:rPr sz="2800" b="1" spc="60" dirty="0">
                <a:solidFill>
                  <a:schemeClr val="tx1">
                    <a:lumMod val="85000"/>
                    <a:lumOff val="15000"/>
                  </a:schemeClr>
                </a:solidFill>
                <a:latin typeface="Arial MT"/>
                <a:cs typeface="Arial MT"/>
                <a:sym typeface="+mn-ea"/>
              </a:rPr>
              <a:t> </a:t>
            </a:r>
            <a:r>
              <a:rPr sz="2800" b="1" spc="180" dirty="0">
                <a:solidFill>
                  <a:schemeClr val="tx1">
                    <a:lumMod val="85000"/>
                    <a:lumOff val="15000"/>
                  </a:schemeClr>
                </a:solidFill>
                <a:latin typeface="Arial MT"/>
                <a:cs typeface="Arial MT"/>
                <a:sym typeface="+mn-ea"/>
              </a:rPr>
              <a:t>mengembangkan</a:t>
            </a:r>
            <a:r>
              <a:rPr sz="2800" b="1" spc="65" dirty="0">
                <a:solidFill>
                  <a:schemeClr val="tx1">
                    <a:lumMod val="85000"/>
                    <a:lumOff val="15000"/>
                  </a:schemeClr>
                </a:solidFill>
                <a:latin typeface="Arial MT"/>
                <a:cs typeface="Arial MT"/>
                <a:sym typeface="+mn-ea"/>
              </a:rPr>
              <a:t> </a:t>
            </a:r>
            <a:r>
              <a:rPr sz="2800" b="1" spc="195" dirty="0">
                <a:solidFill>
                  <a:schemeClr val="tx1">
                    <a:lumMod val="85000"/>
                    <a:lumOff val="15000"/>
                  </a:schemeClr>
                </a:solidFill>
                <a:latin typeface="Arial MT"/>
                <a:cs typeface="Arial MT"/>
                <a:sym typeface="+mn-ea"/>
              </a:rPr>
              <a:t>dan </a:t>
            </a:r>
            <a:r>
              <a:rPr sz="2800" b="1" spc="180" dirty="0">
                <a:solidFill>
                  <a:schemeClr val="tx1">
                    <a:lumMod val="85000"/>
                    <a:lumOff val="15000"/>
                  </a:schemeClr>
                </a:solidFill>
                <a:latin typeface="Arial MT"/>
                <a:cs typeface="Arial MT"/>
                <a:sym typeface="+mn-ea"/>
              </a:rPr>
              <a:t>meningkatkan</a:t>
            </a:r>
            <a:r>
              <a:rPr sz="2800" b="1" spc="70" dirty="0">
                <a:solidFill>
                  <a:schemeClr val="tx1">
                    <a:lumMod val="85000"/>
                    <a:lumOff val="15000"/>
                  </a:schemeClr>
                </a:solidFill>
                <a:latin typeface="Arial MT"/>
                <a:cs typeface="Arial MT"/>
                <a:sym typeface="+mn-ea"/>
              </a:rPr>
              <a:t> </a:t>
            </a:r>
            <a:r>
              <a:rPr sz="2800" b="1" spc="105" dirty="0">
                <a:solidFill>
                  <a:schemeClr val="tx1">
                    <a:lumMod val="85000"/>
                    <a:lumOff val="15000"/>
                  </a:schemeClr>
                </a:solidFill>
                <a:latin typeface="Arial MT"/>
                <a:cs typeface="Arial MT"/>
                <a:sym typeface="+mn-ea"/>
              </a:rPr>
              <a:t>keinsinyuran</a:t>
            </a:r>
            <a:r>
              <a:rPr sz="2800" b="1" spc="75" dirty="0">
                <a:solidFill>
                  <a:schemeClr val="tx1">
                    <a:lumMod val="85000"/>
                    <a:lumOff val="15000"/>
                  </a:schemeClr>
                </a:solidFill>
                <a:latin typeface="Arial MT"/>
                <a:cs typeface="Arial MT"/>
                <a:sym typeface="+mn-ea"/>
              </a:rPr>
              <a:t> </a:t>
            </a:r>
            <a:r>
              <a:rPr sz="2800" b="1" spc="235" dirty="0">
                <a:solidFill>
                  <a:schemeClr val="tx1">
                    <a:lumMod val="85000"/>
                    <a:lumOff val="15000"/>
                  </a:schemeClr>
                </a:solidFill>
                <a:latin typeface="Arial MT"/>
                <a:cs typeface="Arial MT"/>
                <a:sym typeface="+mn-ea"/>
              </a:rPr>
              <a:t>di</a:t>
            </a:r>
            <a:r>
              <a:rPr sz="2800" b="1" spc="70" dirty="0">
                <a:solidFill>
                  <a:schemeClr val="tx1">
                    <a:lumMod val="85000"/>
                    <a:lumOff val="15000"/>
                  </a:schemeClr>
                </a:solidFill>
                <a:latin typeface="Arial MT"/>
                <a:cs typeface="Arial MT"/>
                <a:sym typeface="+mn-ea"/>
              </a:rPr>
              <a:t> </a:t>
            </a:r>
            <a:r>
              <a:rPr sz="2800" b="1" spc="125" dirty="0">
                <a:solidFill>
                  <a:schemeClr val="tx1">
                    <a:lumMod val="85000"/>
                    <a:lumOff val="15000"/>
                  </a:schemeClr>
                </a:solidFill>
                <a:latin typeface="Arial MT"/>
                <a:cs typeface="Arial MT"/>
                <a:sym typeface="+mn-ea"/>
              </a:rPr>
              <a:t>Indonesia</a:t>
            </a:r>
            <a:r>
              <a:rPr sz="2800" b="1" spc="75" dirty="0">
                <a:solidFill>
                  <a:schemeClr val="tx1">
                    <a:lumMod val="85000"/>
                    <a:lumOff val="15000"/>
                  </a:schemeClr>
                </a:solidFill>
                <a:latin typeface="Arial MT"/>
                <a:cs typeface="Arial MT"/>
                <a:sym typeface="+mn-ea"/>
              </a:rPr>
              <a:t> </a:t>
            </a:r>
            <a:r>
              <a:rPr sz="2800" b="1" spc="140" dirty="0">
                <a:solidFill>
                  <a:schemeClr val="tx1">
                    <a:lumMod val="85000"/>
                    <a:lumOff val="15000"/>
                  </a:schemeClr>
                </a:solidFill>
                <a:latin typeface="Arial MT"/>
                <a:cs typeface="Arial MT"/>
                <a:sym typeface="+mn-ea"/>
              </a:rPr>
              <a:t>melalui </a:t>
            </a:r>
            <a:r>
              <a:rPr sz="2800" b="1" spc="250" dirty="0">
                <a:solidFill>
                  <a:schemeClr val="tx1">
                    <a:lumMod val="85000"/>
                    <a:lumOff val="15000"/>
                  </a:schemeClr>
                </a:solidFill>
                <a:latin typeface="Arial MT"/>
                <a:cs typeface="Arial MT"/>
                <a:sym typeface="+mn-ea"/>
              </a:rPr>
              <a:t>berbagai</a:t>
            </a:r>
            <a:r>
              <a:rPr sz="2800" b="1" spc="75" dirty="0">
                <a:solidFill>
                  <a:schemeClr val="tx1">
                    <a:lumMod val="85000"/>
                    <a:lumOff val="15000"/>
                  </a:schemeClr>
                </a:solidFill>
                <a:latin typeface="Arial MT"/>
                <a:cs typeface="Arial MT"/>
                <a:sym typeface="+mn-ea"/>
              </a:rPr>
              <a:t> </a:t>
            </a:r>
            <a:r>
              <a:rPr sz="2800" b="1" spc="190" dirty="0">
                <a:solidFill>
                  <a:schemeClr val="tx1">
                    <a:lumMod val="85000"/>
                    <a:lumOff val="15000"/>
                  </a:schemeClr>
                </a:solidFill>
                <a:latin typeface="Arial MT"/>
                <a:cs typeface="Arial MT"/>
                <a:sym typeface="+mn-ea"/>
              </a:rPr>
              <a:t>kegiatan,</a:t>
            </a:r>
            <a:r>
              <a:rPr sz="2800" b="1" spc="80" dirty="0">
                <a:solidFill>
                  <a:schemeClr val="tx1">
                    <a:lumMod val="85000"/>
                    <a:lumOff val="15000"/>
                  </a:schemeClr>
                </a:solidFill>
                <a:latin typeface="Arial MT"/>
                <a:cs typeface="Arial MT"/>
                <a:sym typeface="+mn-ea"/>
              </a:rPr>
              <a:t> </a:t>
            </a:r>
            <a:r>
              <a:rPr sz="2800" b="1" spc="145" dirty="0">
                <a:solidFill>
                  <a:schemeClr val="tx1">
                    <a:lumMod val="85000"/>
                    <a:lumOff val="15000"/>
                  </a:schemeClr>
                </a:solidFill>
                <a:latin typeface="Arial MT"/>
                <a:cs typeface="Arial MT"/>
                <a:sym typeface="+mn-ea"/>
              </a:rPr>
              <a:t>seperti</a:t>
            </a:r>
            <a:r>
              <a:rPr sz="2800" b="1" spc="80" dirty="0">
                <a:solidFill>
                  <a:schemeClr val="tx1">
                    <a:lumMod val="85000"/>
                    <a:lumOff val="15000"/>
                  </a:schemeClr>
                </a:solidFill>
                <a:latin typeface="Arial MT"/>
                <a:cs typeface="Arial MT"/>
                <a:sym typeface="+mn-ea"/>
              </a:rPr>
              <a:t> </a:t>
            </a:r>
            <a:r>
              <a:rPr sz="2800" b="1" spc="175" dirty="0">
                <a:solidFill>
                  <a:schemeClr val="tx1">
                    <a:lumMod val="85000"/>
                    <a:lumOff val="15000"/>
                  </a:schemeClr>
                </a:solidFill>
                <a:latin typeface="Arial MT"/>
                <a:cs typeface="Arial MT"/>
                <a:sym typeface="+mn-ea"/>
              </a:rPr>
              <a:t>pelatihan,</a:t>
            </a:r>
            <a:r>
              <a:rPr lang="en-US" altLang="en-US" sz="2800" b="1" spc="175" dirty="0">
                <a:solidFill>
                  <a:schemeClr val="tx1">
                    <a:lumMod val="85000"/>
                    <a:lumOff val="15000"/>
                  </a:schemeClr>
                </a:solidFill>
                <a:latin typeface="Arial MT"/>
                <a:cs typeface="Arial MT"/>
                <a:sym typeface="+mn-ea"/>
              </a:rPr>
              <a:t> uji kompetensi dan</a:t>
            </a:r>
            <a:r>
              <a:rPr sz="2800" b="1" spc="80" dirty="0">
                <a:solidFill>
                  <a:schemeClr val="tx1">
                    <a:lumMod val="85000"/>
                    <a:lumOff val="15000"/>
                  </a:schemeClr>
                </a:solidFill>
                <a:latin typeface="Arial MT"/>
                <a:cs typeface="Arial MT"/>
                <a:sym typeface="+mn-ea"/>
              </a:rPr>
              <a:t> </a:t>
            </a:r>
            <a:r>
              <a:rPr sz="2800" b="1" spc="105" dirty="0">
                <a:solidFill>
                  <a:schemeClr val="tx1">
                    <a:lumMod val="85000"/>
                    <a:lumOff val="15000"/>
                  </a:schemeClr>
                </a:solidFill>
                <a:latin typeface="Arial MT"/>
                <a:cs typeface="Arial MT"/>
                <a:sym typeface="+mn-ea"/>
              </a:rPr>
              <a:t>sertifikasi</a:t>
            </a:r>
            <a:r>
              <a:rPr lang="en-US" altLang="en-US" sz="2800" b="1" spc="105" dirty="0">
                <a:solidFill>
                  <a:schemeClr val="tx1">
                    <a:lumMod val="85000"/>
                    <a:lumOff val="15000"/>
                  </a:schemeClr>
                </a:solidFill>
                <a:latin typeface="Arial MT"/>
                <a:cs typeface="Arial MT"/>
                <a:sym typeface="+mn-ea"/>
              </a:rPr>
              <a:t> Insinyur Profesional</a:t>
            </a:r>
            <a:r>
              <a:rPr sz="2800" b="1" spc="105" dirty="0">
                <a:solidFill>
                  <a:schemeClr val="tx1">
                    <a:lumMod val="85000"/>
                    <a:lumOff val="15000"/>
                  </a:schemeClr>
                </a:solidFill>
                <a:latin typeface="Arial MT"/>
                <a:cs typeface="Arial MT"/>
                <a:sym typeface="+mn-ea"/>
              </a:rPr>
              <a:t>, </a:t>
            </a:r>
            <a:r>
              <a:rPr sz="2800" b="1" spc="200" dirty="0">
                <a:solidFill>
                  <a:schemeClr val="tx1">
                    <a:lumMod val="85000"/>
                    <a:lumOff val="15000"/>
                  </a:schemeClr>
                </a:solidFill>
                <a:latin typeface="Arial MT"/>
                <a:cs typeface="Arial MT"/>
                <a:sym typeface="+mn-ea"/>
              </a:rPr>
              <a:t>pengembangan</a:t>
            </a:r>
            <a:r>
              <a:rPr sz="2800" b="1" spc="75" dirty="0">
                <a:solidFill>
                  <a:schemeClr val="tx1">
                    <a:lumMod val="85000"/>
                    <a:lumOff val="15000"/>
                  </a:schemeClr>
                </a:solidFill>
                <a:latin typeface="Arial MT"/>
                <a:cs typeface="Arial MT"/>
                <a:sym typeface="+mn-ea"/>
              </a:rPr>
              <a:t> </a:t>
            </a:r>
            <a:r>
              <a:rPr sz="2800" b="1" spc="155" dirty="0">
                <a:solidFill>
                  <a:schemeClr val="tx1">
                    <a:lumMod val="85000"/>
                    <a:lumOff val="15000"/>
                  </a:schemeClr>
                </a:solidFill>
                <a:latin typeface="Arial MT"/>
                <a:cs typeface="Arial MT"/>
                <a:sym typeface="+mn-ea"/>
              </a:rPr>
              <a:t>keprofesian</a:t>
            </a:r>
            <a:r>
              <a:rPr sz="2800" b="1" spc="75" dirty="0">
                <a:solidFill>
                  <a:schemeClr val="tx1">
                    <a:lumMod val="85000"/>
                    <a:lumOff val="15000"/>
                  </a:schemeClr>
                </a:solidFill>
                <a:latin typeface="Arial MT"/>
                <a:cs typeface="Arial MT"/>
                <a:sym typeface="+mn-ea"/>
              </a:rPr>
              <a:t> </a:t>
            </a:r>
            <a:r>
              <a:rPr sz="2800" b="1" spc="160" dirty="0">
                <a:solidFill>
                  <a:schemeClr val="tx1">
                    <a:lumMod val="85000"/>
                    <a:lumOff val="15000"/>
                  </a:schemeClr>
                </a:solidFill>
                <a:latin typeface="Arial MT"/>
                <a:cs typeface="Arial MT"/>
                <a:sym typeface="+mn-ea"/>
              </a:rPr>
              <a:t>berkelanjutan,</a:t>
            </a:r>
            <a:r>
              <a:rPr sz="2800" b="1" spc="80" dirty="0">
                <a:solidFill>
                  <a:schemeClr val="tx1">
                    <a:lumMod val="85000"/>
                    <a:lumOff val="15000"/>
                  </a:schemeClr>
                </a:solidFill>
                <a:latin typeface="Arial MT"/>
                <a:cs typeface="Arial MT"/>
                <a:sym typeface="+mn-ea"/>
              </a:rPr>
              <a:t> </a:t>
            </a:r>
            <a:r>
              <a:rPr sz="2800" b="1" spc="165" dirty="0">
                <a:solidFill>
                  <a:schemeClr val="tx1">
                    <a:lumMod val="85000"/>
                    <a:lumOff val="15000"/>
                  </a:schemeClr>
                </a:solidFill>
                <a:latin typeface="Arial MT"/>
                <a:cs typeface="Arial MT"/>
                <a:sym typeface="+mn-ea"/>
              </a:rPr>
              <a:t>penelitian</a:t>
            </a:r>
            <a:r>
              <a:rPr lang="en-US" altLang="en-US" sz="2800" b="1" spc="165" dirty="0">
                <a:solidFill>
                  <a:schemeClr val="tx1">
                    <a:lumMod val="85000"/>
                    <a:lumOff val="15000"/>
                  </a:schemeClr>
                </a:solidFill>
                <a:latin typeface="Arial MT"/>
                <a:cs typeface="Arial MT"/>
                <a:sym typeface="+mn-ea"/>
              </a:rPr>
              <a:t> dan kajian teknis berbasis keilmuan, dan advokasi kebijakan pembangunan berbasis keinsinyuran. </a:t>
            </a:r>
            <a:r>
              <a:rPr sz="2800" b="1" spc="165" dirty="0">
                <a:solidFill>
                  <a:schemeClr val="tx1">
                    <a:lumMod val="85000"/>
                    <a:lumOff val="15000"/>
                  </a:schemeClr>
                </a:solidFill>
                <a:latin typeface="Arial MT"/>
                <a:cs typeface="Arial MT"/>
                <a:sym typeface="+mn-ea"/>
              </a:rPr>
              <a:t>.</a:t>
            </a:r>
            <a:endParaRPr lang="en-US" sz="2800" b="1" spc="165" dirty="0">
              <a:solidFill>
                <a:schemeClr val="tx1">
                  <a:lumMod val="85000"/>
                  <a:lumOff val="15000"/>
                </a:schemeClr>
              </a:solidFill>
              <a:latin typeface="Arial MT"/>
              <a:cs typeface="Arial MT"/>
              <a:sym typeface="+mn-ea"/>
            </a:endParaRPr>
          </a:p>
        </p:txBody>
      </p:sp>
      <p:sp>
        <p:nvSpPr>
          <p:cNvPr id="36" name="Text Box 35"/>
          <p:cNvSpPr txBox="1"/>
          <p:nvPr/>
        </p:nvSpPr>
        <p:spPr>
          <a:xfrm>
            <a:off x="1437005" y="8220075"/>
            <a:ext cx="10481945" cy="1862455"/>
          </a:xfrm>
          <a:prstGeom prst="rect">
            <a:avLst/>
          </a:prstGeom>
          <a:noFill/>
        </p:spPr>
        <p:txBody>
          <a:bodyPr wrap="square" rtlCol="0" anchor="t">
            <a:noAutofit/>
          </a:bodyPr>
          <a:p>
            <a:pPr marL="0" indent="0"/>
            <a:r>
              <a:rPr sz="2800" b="1" dirty="0">
                <a:solidFill>
                  <a:schemeClr val="tx1">
                    <a:lumMod val="85000"/>
                    <a:lumOff val="15000"/>
                  </a:schemeClr>
                </a:solidFill>
                <a:latin typeface="Arial MT"/>
                <a:cs typeface="Arial MT"/>
                <a:sym typeface="+mn-ea"/>
              </a:rPr>
              <a:t>PII</a:t>
            </a:r>
            <a:r>
              <a:rPr sz="2800" b="1" spc="50" dirty="0">
                <a:solidFill>
                  <a:schemeClr val="tx1">
                    <a:lumMod val="85000"/>
                    <a:lumOff val="15000"/>
                  </a:schemeClr>
                </a:solidFill>
                <a:latin typeface="Arial MT"/>
                <a:cs typeface="Arial MT"/>
                <a:sym typeface="+mn-ea"/>
              </a:rPr>
              <a:t> </a:t>
            </a:r>
            <a:r>
              <a:rPr sz="2800" b="1" spc="195" dirty="0">
                <a:solidFill>
                  <a:schemeClr val="tx1">
                    <a:lumMod val="85000"/>
                    <a:lumOff val="15000"/>
                  </a:schemeClr>
                </a:solidFill>
                <a:latin typeface="Arial MT"/>
                <a:cs typeface="Arial MT"/>
                <a:sym typeface="+mn-ea"/>
              </a:rPr>
              <a:t>juga</a:t>
            </a:r>
            <a:r>
              <a:rPr sz="2800" b="1" spc="55" dirty="0">
                <a:solidFill>
                  <a:schemeClr val="tx1">
                    <a:lumMod val="85000"/>
                    <a:lumOff val="15000"/>
                  </a:schemeClr>
                </a:solidFill>
                <a:latin typeface="Arial MT"/>
                <a:cs typeface="Arial MT"/>
                <a:sym typeface="+mn-ea"/>
              </a:rPr>
              <a:t> </a:t>
            </a:r>
            <a:r>
              <a:rPr sz="2800" b="1" spc="195" dirty="0">
                <a:solidFill>
                  <a:schemeClr val="tx1">
                    <a:lumMod val="85000"/>
                    <a:lumOff val="15000"/>
                  </a:schemeClr>
                </a:solidFill>
                <a:latin typeface="Arial MT"/>
                <a:cs typeface="Arial MT"/>
                <a:sym typeface="+mn-ea"/>
              </a:rPr>
              <a:t>berupaya</a:t>
            </a:r>
            <a:r>
              <a:rPr sz="2800" b="1" spc="55" dirty="0">
                <a:solidFill>
                  <a:schemeClr val="tx1">
                    <a:lumMod val="85000"/>
                    <a:lumOff val="15000"/>
                  </a:schemeClr>
                </a:solidFill>
                <a:latin typeface="Arial MT"/>
                <a:cs typeface="Arial MT"/>
                <a:sym typeface="+mn-ea"/>
              </a:rPr>
              <a:t> </a:t>
            </a:r>
            <a:r>
              <a:rPr sz="2800" b="1" spc="180" dirty="0">
                <a:solidFill>
                  <a:schemeClr val="tx1">
                    <a:lumMod val="85000"/>
                    <a:lumOff val="15000"/>
                  </a:schemeClr>
                </a:solidFill>
                <a:latin typeface="Arial MT"/>
                <a:cs typeface="Arial MT"/>
                <a:sym typeface="+mn-ea"/>
              </a:rPr>
              <a:t>meningkatkan</a:t>
            </a:r>
            <a:r>
              <a:rPr sz="2800" b="1" spc="50" dirty="0">
                <a:solidFill>
                  <a:schemeClr val="tx1">
                    <a:lumMod val="85000"/>
                    <a:lumOff val="15000"/>
                  </a:schemeClr>
                </a:solidFill>
                <a:latin typeface="Arial MT"/>
                <a:cs typeface="Arial MT"/>
                <a:sym typeface="+mn-ea"/>
              </a:rPr>
              <a:t> </a:t>
            </a:r>
            <a:r>
              <a:rPr sz="2800" b="1" spc="120" dirty="0">
                <a:solidFill>
                  <a:schemeClr val="tx1">
                    <a:lumMod val="85000"/>
                    <a:lumOff val="15000"/>
                  </a:schemeClr>
                </a:solidFill>
                <a:latin typeface="Arial MT"/>
                <a:cs typeface="Arial MT"/>
                <a:sym typeface="+mn-ea"/>
              </a:rPr>
              <a:t>profesionalisme </a:t>
            </a:r>
            <a:r>
              <a:rPr sz="2800" b="1" spc="50" dirty="0">
                <a:solidFill>
                  <a:schemeClr val="tx1">
                    <a:lumMod val="85000"/>
                    <a:lumOff val="15000"/>
                  </a:schemeClr>
                </a:solidFill>
                <a:latin typeface="Arial MT"/>
                <a:cs typeface="Arial MT"/>
                <a:sym typeface="+mn-ea"/>
              </a:rPr>
              <a:t>Insinyur</a:t>
            </a:r>
            <a:r>
              <a:rPr sz="2800" b="1" spc="75" dirty="0">
                <a:solidFill>
                  <a:schemeClr val="tx1">
                    <a:lumMod val="85000"/>
                    <a:lumOff val="15000"/>
                  </a:schemeClr>
                </a:solidFill>
                <a:latin typeface="Arial MT"/>
                <a:cs typeface="Arial MT"/>
                <a:sym typeface="+mn-ea"/>
              </a:rPr>
              <a:t> </a:t>
            </a:r>
            <a:r>
              <a:rPr sz="2800" b="1" spc="220" dirty="0">
                <a:solidFill>
                  <a:schemeClr val="tx1">
                    <a:lumMod val="85000"/>
                    <a:lumOff val="15000"/>
                  </a:schemeClr>
                </a:solidFill>
                <a:latin typeface="Arial MT"/>
                <a:cs typeface="Arial MT"/>
                <a:sym typeface="+mn-ea"/>
              </a:rPr>
              <a:t>dan</a:t>
            </a:r>
            <a:r>
              <a:rPr sz="2800" b="1" spc="80" dirty="0">
                <a:solidFill>
                  <a:schemeClr val="tx1">
                    <a:lumMod val="85000"/>
                    <a:lumOff val="15000"/>
                  </a:schemeClr>
                </a:solidFill>
                <a:latin typeface="Arial MT"/>
                <a:cs typeface="Arial MT"/>
                <a:sym typeface="+mn-ea"/>
              </a:rPr>
              <a:t> </a:t>
            </a:r>
            <a:r>
              <a:rPr sz="2800" b="1" spc="145" dirty="0">
                <a:solidFill>
                  <a:schemeClr val="tx1">
                    <a:lumMod val="85000"/>
                    <a:lumOff val="15000"/>
                  </a:schemeClr>
                </a:solidFill>
                <a:latin typeface="Arial MT"/>
                <a:cs typeface="Arial MT"/>
                <a:sym typeface="+mn-ea"/>
              </a:rPr>
              <a:t>kualitas</a:t>
            </a:r>
            <a:r>
              <a:rPr sz="2800" b="1" spc="75" dirty="0">
                <a:solidFill>
                  <a:schemeClr val="tx1">
                    <a:lumMod val="85000"/>
                    <a:lumOff val="15000"/>
                  </a:schemeClr>
                </a:solidFill>
                <a:latin typeface="Arial MT"/>
                <a:cs typeface="Arial MT"/>
                <a:sym typeface="+mn-ea"/>
              </a:rPr>
              <a:t> </a:t>
            </a:r>
            <a:r>
              <a:rPr sz="2800" b="1" spc="105" dirty="0">
                <a:solidFill>
                  <a:schemeClr val="tx1">
                    <a:lumMod val="85000"/>
                    <a:lumOff val="15000"/>
                  </a:schemeClr>
                </a:solidFill>
                <a:latin typeface="Arial MT"/>
                <a:cs typeface="Arial MT"/>
                <a:sym typeface="+mn-ea"/>
              </a:rPr>
              <a:t>keinsinyuran</a:t>
            </a:r>
            <a:r>
              <a:rPr sz="2800" b="1" spc="80" dirty="0">
                <a:solidFill>
                  <a:schemeClr val="tx1">
                    <a:lumMod val="85000"/>
                    <a:lumOff val="15000"/>
                  </a:schemeClr>
                </a:solidFill>
                <a:latin typeface="Arial MT"/>
                <a:cs typeface="Arial MT"/>
                <a:sym typeface="+mn-ea"/>
              </a:rPr>
              <a:t> </a:t>
            </a:r>
            <a:r>
              <a:rPr sz="2800" b="1" spc="150" dirty="0">
                <a:solidFill>
                  <a:schemeClr val="tx1">
                    <a:lumMod val="85000"/>
                    <a:lumOff val="15000"/>
                  </a:schemeClr>
                </a:solidFill>
                <a:latin typeface="Arial MT"/>
                <a:cs typeface="Arial MT"/>
                <a:sym typeface="+mn-ea"/>
              </a:rPr>
              <a:t>melalui</a:t>
            </a:r>
            <a:r>
              <a:rPr sz="2800" b="1" spc="80" dirty="0">
                <a:solidFill>
                  <a:schemeClr val="tx1">
                    <a:lumMod val="85000"/>
                    <a:lumOff val="15000"/>
                  </a:schemeClr>
                </a:solidFill>
                <a:latin typeface="Arial MT"/>
                <a:cs typeface="Arial MT"/>
                <a:sym typeface="+mn-ea"/>
              </a:rPr>
              <a:t> </a:t>
            </a:r>
            <a:r>
              <a:rPr sz="2800" b="1" spc="185" dirty="0">
                <a:solidFill>
                  <a:schemeClr val="tx1">
                    <a:lumMod val="85000"/>
                    <a:lumOff val="15000"/>
                  </a:schemeClr>
                </a:solidFill>
                <a:latin typeface="Arial MT"/>
                <a:cs typeface="Arial MT"/>
                <a:sym typeface="+mn-ea"/>
              </a:rPr>
              <a:t>kerja </a:t>
            </a:r>
            <a:r>
              <a:rPr sz="2800" b="1" spc="120" dirty="0">
                <a:solidFill>
                  <a:schemeClr val="tx1">
                    <a:lumMod val="85000"/>
                    <a:lumOff val="15000"/>
                  </a:schemeClr>
                </a:solidFill>
                <a:latin typeface="Arial MT"/>
                <a:cs typeface="Arial MT"/>
                <a:sym typeface="+mn-ea"/>
              </a:rPr>
              <a:t>sama</a:t>
            </a:r>
            <a:r>
              <a:rPr sz="2800" b="1" spc="75" dirty="0">
                <a:solidFill>
                  <a:schemeClr val="tx1">
                    <a:lumMod val="85000"/>
                    <a:lumOff val="15000"/>
                  </a:schemeClr>
                </a:solidFill>
                <a:latin typeface="Arial MT"/>
                <a:cs typeface="Arial MT"/>
                <a:sym typeface="+mn-ea"/>
              </a:rPr>
              <a:t> </a:t>
            </a:r>
            <a:r>
              <a:rPr sz="2800" b="1" spc="200" dirty="0">
                <a:solidFill>
                  <a:schemeClr val="tx1">
                    <a:lumMod val="85000"/>
                    <a:lumOff val="15000"/>
                  </a:schemeClr>
                </a:solidFill>
                <a:latin typeface="Arial MT"/>
                <a:cs typeface="Arial MT"/>
                <a:sym typeface="+mn-ea"/>
              </a:rPr>
              <a:t>dengan</a:t>
            </a:r>
            <a:r>
              <a:rPr sz="2800" b="1" spc="75" dirty="0">
                <a:solidFill>
                  <a:schemeClr val="tx1">
                    <a:lumMod val="85000"/>
                    <a:lumOff val="15000"/>
                  </a:schemeClr>
                </a:solidFill>
                <a:latin typeface="Arial MT"/>
                <a:cs typeface="Arial MT"/>
                <a:sym typeface="+mn-ea"/>
              </a:rPr>
              <a:t> </a:t>
            </a:r>
            <a:r>
              <a:rPr sz="2800" b="1" spc="175" dirty="0">
                <a:solidFill>
                  <a:schemeClr val="tx1">
                    <a:lumMod val="85000"/>
                    <a:lumOff val="15000"/>
                  </a:schemeClr>
                </a:solidFill>
                <a:latin typeface="Arial MT"/>
                <a:cs typeface="Arial MT"/>
                <a:sym typeface="+mn-ea"/>
              </a:rPr>
              <a:t>pemerintah</a:t>
            </a:r>
            <a:r>
              <a:rPr sz="2800" b="1" spc="80" dirty="0">
                <a:solidFill>
                  <a:schemeClr val="tx1">
                    <a:lumMod val="85000"/>
                    <a:lumOff val="15000"/>
                  </a:schemeClr>
                </a:solidFill>
                <a:latin typeface="Arial MT"/>
                <a:cs typeface="Arial MT"/>
                <a:sym typeface="+mn-ea"/>
              </a:rPr>
              <a:t> </a:t>
            </a:r>
            <a:r>
              <a:rPr sz="2800" b="1" spc="210" dirty="0">
                <a:solidFill>
                  <a:schemeClr val="tx1">
                    <a:lumMod val="85000"/>
                    <a:lumOff val="15000"/>
                  </a:schemeClr>
                </a:solidFill>
                <a:latin typeface="Arial MT"/>
                <a:cs typeface="Arial MT"/>
                <a:sym typeface="+mn-ea"/>
              </a:rPr>
              <a:t>daerah</a:t>
            </a:r>
            <a:r>
              <a:rPr sz="2800" b="1" spc="75" dirty="0">
                <a:solidFill>
                  <a:schemeClr val="tx1">
                    <a:lumMod val="85000"/>
                    <a:lumOff val="15000"/>
                  </a:schemeClr>
                </a:solidFill>
                <a:latin typeface="Arial MT"/>
                <a:cs typeface="Arial MT"/>
                <a:sym typeface="+mn-ea"/>
              </a:rPr>
              <a:t> </a:t>
            </a:r>
            <a:r>
              <a:rPr sz="2800" b="1" spc="220" dirty="0">
                <a:solidFill>
                  <a:schemeClr val="tx1">
                    <a:lumMod val="85000"/>
                    <a:lumOff val="15000"/>
                  </a:schemeClr>
                </a:solidFill>
                <a:latin typeface="Arial MT"/>
                <a:cs typeface="Arial MT"/>
                <a:sym typeface="+mn-ea"/>
              </a:rPr>
              <a:t>dan</a:t>
            </a:r>
            <a:r>
              <a:rPr sz="2800" b="1" spc="80" dirty="0">
                <a:solidFill>
                  <a:schemeClr val="tx1">
                    <a:lumMod val="85000"/>
                    <a:lumOff val="15000"/>
                  </a:schemeClr>
                </a:solidFill>
                <a:latin typeface="Arial MT"/>
                <a:cs typeface="Arial MT"/>
                <a:sym typeface="+mn-ea"/>
              </a:rPr>
              <a:t> </a:t>
            </a:r>
            <a:r>
              <a:rPr lang="en-US" altLang="en-US" sz="2800" b="1" spc="80" dirty="0">
                <a:solidFill>
                  <a:schemeClr val="tx1">
                    <a:lumMod val="85000"/>
                    <a:lumOff val="15000"/>
                  </a:schemeClr>
                </a:solidFill>
                <a:latin typeface="Arial MT"/>
                <a:cs typeface="Arial MT"/>
                <a:sym typeface="+mn-ea"/>
              </a:rPr>
              <a:t>seluruh pemangku kepentingan.</a:t>
            </a:r>
            <a:endParaRPr lang="en-US" sz="2800" b="1" spc="165" dirty="0">
              <a:solidFill>
                <a:schemeClr val="tx1">
                  <a:lumMod val="85000"/>
                  <a:lumOff val="15000"/>
                </a:schemeClr>
              </a:solidFill>
              <a:latin typeface="Arial MT"/>
              <a:cs typeface="Arial MT"/>
              <a:sym typeface="+mn-ea"/>
            </a:endParaRPr>
          </a:p>
        </p:txBody>
      </p:sp>
      <p:pic>
        <p:nvPicPr>
          <p:cNvPr id="42" name="object 4"/>
          <p:cNvPicPr/>
          <p:nvPr/>
        </p:nvPicPr>
        <p:blipFill>
          <a:blip r:embed="rId6" cstate="print"/>
          <a:stretch>
            <a:fillRect/>
          </a:stretch>
        </p:blipFill>
        <p:spPr>
          <a:xfrm>
            <a:off x="12140923" y="3516839"/>
            <a:ext cx="6147040" cy="6770637"/>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918845" y="1638300"/>
            <a:ext cx="9415145" cy="704850"/>
          </a:xfrm>
          <a:prstGeom prst="rect">
            <a:avLst/>
          </a:prstGeom>
        </p:spPr>
        <p:txBody>
          <a:bodyPr vert="horz" wrap="square" lIns="0" tIns="12700" rIns="0" bIns="0" rtlCol="0">
            <a:spAutoFit/>
          </a:bodyPr>
          <a:lstStyle/>
          <a:p>
            <a:pPr marL="12700">
              <a:lnSpc>
                <a:spcPct val="100000"/>
              </a:lnSpc>
              <a:spcBef>
                <a:spcPts val="100"/>
              </a:spcBef>
            </a:pPr>
            <a:r>
              <a:rPr lang="en-US" spc="-340" dirty="0">
                <a:solidFill>
                  <a:schemeClr val="tx1"/>
                </a:solidFill>
              </a:rPr>
              <a:t>6</a:t>
            </a:r>
            <a:r>
              <a:rPr spc="-340" dirty="0">
                <a:solidFill>
                  <a:schemeClr val="tx1"/>
                </a:solidFill>
              </a:rPr>
              <a:t>.</a:t>
            </a:r>
            <a:r>
              <a:rPr spc="-190" dirty="0">
                <a:solidFill>
                  <a:schemeClr val="tx1"/>
                </a:solidFill>
              </a:rPr>
              <a:t> </a:t>
            </a:r>
            <a:r>
              <a:rPr lang="en-US" spc="-190" dirty="0">
                <a:solidFill>
                  <a:schemeClr val="tx1"/>
                </a:solidFill>
              </a:rPr>
              <a:t>   </a:t>
            </a:r>
            <a:r>
              <a:rPr spc="-140" dirty="0">
                <a:solidFill>
                  <a:schemeClr val="tx1"/>
                </a:solidFill>
              </a:rPr>
              <a:t>KESIMPULAN</a:t>
            </a:r>
            <a:endParaRPr spc="-140" dirty="0">
              <a:solidFill>
                <a:schemeClr val="tx1"/>
              </a:solidFill>
            </a:endParaRPr>
          </a:p>
        </p:txBody>
      </p:sp>
      <p:grpSp>
        <p:nvGrpSpPr>
          <p:cNvPr id="5" name="object 5"/>
          <p:cNvGrpSpPr/>
          <p:nvPr/>
        </p:nvGrpSpPr>
        <p:grpSpPr>
          <a:xfrm>
            <a:off x="697862" y="3016333"/>
            <a:ext cx="8193405" cy="4882515"/>
            <a:chOff x="697862" y="3016333"/>
            <a:chExt cx="8193405" cy="4882515"/>
          </a:xfrm>
        </p:grpSpPr>
        <p:sp>
          <p:nvSpPr>
            <p:cNvPr id="6" name="object 6"/>
            <p:cNvSpPr/>
            <p:nvPr/>
          </p:nvSpPr>
          <p:spPr>
            <a:xfrm>
              <a:off x="697862" y="3016333"/>
              <a:ext cx="8193405" cy="4882515"/>
            </a:xfrm>
            <a:custGeom>
              <a:avLst/>
              <a:gdLst/>
              <a:ahLst/>
              <a:cxnLst/>
              <a:rect l="l" t="t" r="r" b="b"/>
              <a:pathLst>
                <a:path w="8193405" h="4882515">
                  <a:moveTo>
                    <a:pt x="7707256" y="4882275"/>
                  </a:moveTo>
                  <a:lnTo>
                    <a:pt x="485774" y="4882275"/>
                  </a:lnTo>
                  <a:lnTo>
                    <a:pt x="437762" y="4879898"/>
                  </a:lnTo>
                  <a:lnTo>
                    <a:pt x="390562" y="4872855"/>
                  </a:lnTo>
                  <a:lnTo>
                    <a:pt x="344494" y="4861277"/>
                  </a:lnTo>
                  <a:lnTo>
                    <a:pt x="299876" y="4845298"/>
                  </a:lnTo>
                  <a:lnTo>
                    <a:pt x="257028" y="4825048"/>
                  </a:lnTo>
                  <a:lnTo>
                    <a:pt x="216266" y="4800659"/>
                  </a:lnTo>
                  <a:lnTo>
                    <a:pt x="177911" y="4772264"/>
                  </a:lnTo>
                  <a:lnTo>
                    <a:pt x="142280" y="4739995"/>
                  </a:lnTo>
                  <a:lnTo>
                    <a:pt x="110010" y="4704364"/>
                  </a:lnTo>
                  <a:lnTo>
                    <a:pt x="81615" y="4666008"/>
                  </a:lnTo>
                  <a:lnTo>
                    <a:pt x="57227" y="4625247"/>
                  </a:lnTo>
                  <a:lnTo>
                    <a:pt x="36977" y="4582398"/>
                  </a:lnTo>
                  <a:lnTo>
                    <a:pt x="20997" y="4537780"/>
                  </a:lnTo>
                  <a:lnTo>
                    <a:pt x="9420" y="4491712"/>
                  </a:lnTo>
                  <a:lnTo>
                    <a:pt x="2377" y="4444513"/>
                  </a:lnTo>
                  <a:lnTo>
                    <a:pt x="0" y="4396500"/>
                  </a:lnTo>
                  <a:lnTo>
                    <a:pt x="0" y="485774"/>
                  </a:lnTo>
                  <a:lnTo>
                    <a:pt x="2377" y="437761"/>
                  </a:lnTo>
                  <a:lnTo>
                    <a:pt x="9420" y="390562"/>
                  </a:lnTo>
                  <a:lnTo>
                    <a:pt x="20997" y="344494"/>
                  </a:lnTo>
                  <a:lnTo>
                    <a:pt x="36977" y="299876"/>
                  </a:lnTo>
                  <a:lnTo>
                    <a:pt x="57227" y="257028"/>
                  </a:lnTo>
                  <a:lnTo>
                    <a:pt x="81615" y="216266"/>
                  </a:lnTo>
                  <a:lnTo>
                    <a:pt x="110010" y="177911"/>
                  </a:lnTo>
                  <a:lnTo>
                    <a:pt x="142280" y="142280"/>
                  </a:lnTo>
                  <a:lnTo>
                    <a:pt x="177911" y="110010"/>
                  </a:lnTo>
                  <a:lnTo>
                    <a:pt x="216266" y="81615"/>
                  </a:lnTo>
                  <a:lnTo>
                    <a:pt x="257028" y="57227"/>
                  </a:lnTo>
                  <a:lnTo>
                    <a:pt x="299876" y="36977"/>
                  </a:lnTo>
                  <a:lnTo>
                    <a:pt x="344494" y="20997"/>
                  </a:lnTo>
                  <a:lnTo>
                    <a:pt x="390562" y="9420"/>
                  </a:lnTo>
                  <a:lnTo>
                    <a:pt x="437762" y="2377"/>
                  </a:lnTo>
                  <a:lnTo>
                    <a:pt x="485774" y="0"/>
                  </a:lnTo>
                  <a:lnTo>
                    <a:pt x="7707256" y="0"/>
                  </a:lnTo>
                  <a:lnTo>
                    <a:pt x="7755269" y="2377"/>
                  </a:lnTo>
                  <a:lnTo>
                    <a:pt x="7802469" y="9420"/>
                  </a:lnTo>
                  <a:lnTo>
                    <a:pt x="7848537" y="20997"/>
                  </a:lnTo>
                  <a:lnTo>
                    <a:pt x="7893154" y="36977"/>
                  </a:lnTo>
                  <a:lnTo>
                    <a:pt x="7936003" y="57227"/>
                  </a:lnTo>
                  <a:lnTo>
                    <a:pt x="7976764" y="81615"/>
                  </a:lnTo>
                  <a:lnTo>
                    <a:pt x="8015120" y="110010"/>
                  </a:lnTo>
                  <a:lnTo>
                    <a:pt x="8050751" y="142280"/>
                  </a:lnTo>
                  <a:lnTo>
                    <a:pt x="8083020" y="177911"/>
                  </a:lnTo>
                  <a:lnTo>
                    <a:pt x="8111415" y="216266"/>
                  </a:lnTo>
                  <a:lnTo>
                    <a:pt x="8135803" y="257028"/>
                  </a:lnTo>
                  <a:lnTo>
                    <a:pt x="8156053" y="299876"/>
                  </a:lnTo>
                  <a:lnTo>
                    <a:pt x="8172033" y="344494"/>
                  </a:lnTo>
                  <a:lnTo>
                    <a:pt x="8183610" y="390562"/>
                  </a:lnTo>
                  <a:lnTo>
                    <a:pt x="8190654" y="437761"/>
                  </a:lnTo>
                  <a:lnTo>
                    <a:pt x="8193031" y="485774"/>
                  </a:lnTo>
                  <a:lnTo>
                    <a:pt x="8193031" y="4396500"/>
                  </a:lnTo>
                  <a:lnTo>
                    <a:pt x="8190654" y="4444513"/>
                  </a:lnTo>
                  <a:lnTo>
                    <a:pt x="8183610" y="4491712"/>
                  </a:lnTo>
                  <a:lnTo>
                    <a:pt x="8172033" y="4537780"/>
                  </a:lnTo>
                  <a:lnTo>
                    <a:pt x="8156053" y="4582398"/>
                  </a:lnTo>
                  <a:lnTo>
                    <a:pt x="8135803" y="4625247"/>
                  </a:lnTo>
                  <a:lnTo>
                    <a:pt x="8111415" y="4666008"/>
                  </a:lnTo>
                  <a:lnTo>
                    <a:pt x="8083020" y="4704364"/>
                  </a:lnTo>
                  <a:lnTo>
                    <a:pt x="8050751" y="4739995"/>
                  </a:lnTo>
                  <a:lnTo>
                    <a:pt x="8015120" y="4772264"/>
                  </a:lnTo>
                  <a:lnTo>
                    <a:pt x="7976764" y="4800659"/>
                  </a:lnTo>
                  <a:lnTo>
                    <a:pt x="7936003" y="4825048"/>
                  </a:lnTo>
                  <a:lnTo>
                    <a:pt x="7893154" y="4845298"/>
                  </a:lnTo>
                  <a:lnTo>
                    <a:pt x="7848537" y="4861277"/>
                  </a:lnTo>
                  <a:lnTo>
                    <a:pt x="7802469" y="4872855"/>
                  </a:lnTo>
                  <a:lnTo>
                    <a:pt x="7755269" y="4879898"/>
                  </a:lnTo>
                  <a:lnTo>
                    <a:pt x="7707256" y="4882275"/>
                  </a:lnTo>
                  <a:close/>
                </a:path>
              </a:pathLst>
            </a:custGeom>
            <a:solidFill>
              <a:srgbClr val="FFFFFF"/>
            </a:solidFill>
          </p:spPr>
          <p:txBody>
            <a:bodyPr wrap="square" lIns="0" tIns="0" rIns="0" bIns="0" rtlCol="0"/>
            <a:lstStyle/>
            <a:p/>
          </p:txBody>
        </p:sp>
        <p:sp>
          <p:nvSpPr>
            <p:cNvPr id="7" name="object 7"/>
            <p:cNvSpPr/>
            <p:nvPr/>
          </p:nvSpPr>
          <p:spPr>
            <a:xfrm>
              <a:off x="697862" y="3016333"/>
              <a:ext cx="8191500" cy="1080770"/>
            </a:xfrm>
            <a:custGeom>
              <a:avLst/>
              <a:gdLst/>
              <a:ahLst/>
              <a:cxnLst/>
              <a:rect l="l" t="t" r="r" b="b"/>
              <a:pathLst>
                <a:path w="8191500" h="1080770">
                  <a:moveTo>
                    <a:pt x="7707256" y="1080326"/>
                  </a:moveTo>
                  <a:lnTo>
                    <a:pt x="485774" y="1080326"/>
                  </a:lnTo>
                  <a:lnTo>
                    <a:pt x="437762" y="1077949"/>
                  </a:lnTo>
                  <a:lnTo>
                    <a:pt x="390562" y="1070906"/>
                  </a:lnTo>
                  <a:lnTo>
                    <a:pt x="344494" y="1059329"/>
                  </a:lnTo>
                  <a:lnTo>
                    <a:pt x="299876" y="1043349"/>
                  </a:lnTo>
                  <a:lnTo>
                    <a:pt x="257028" y="1023099"/>
                  </a:lnTo>
                  <a:lnTo>
                    <a:pt x="216266" y="998710"/>
                  </a:lnTo>
                  <a:lnTo>
                    <a:pt x="177911" y="970315"/>
                  </a:lnTo>
                  <a:lnTo>
                    <a:pt x="142280" y="938046"/>
                  </a:lnTo>
                  <a:lnTo>
                    <a:pt x="110010" y="902415"/>
                  </a:lnTo>
                  <a:lnTo>
                    <a:pt x="81615" y="864059"/>
                  </a:lnTo>
                  <a:lnTo>
                    <a:pt x="57227" y="823298"/>
                  </a:lnTo>
                  <a:lnTo>
                    <a:pt x="36977" y="780449"/>
                  </a:lnTo>
                  <a:lnTo>
                    <a:pt x="20997" y="735832"/>
                  </a:lnTo>
                  <a:lnTo>
                    <a:pt x="9420" y="689764"/>
                  </a:lnTo>
                  <a:lnTo>
                    <a:pt x="2377" y="642564"/>
                  </a:lnTo>
                  <a:lnTo>
                    <a:pt x="0" y="594551"/>
                  </a:lnTo>
                  <a:lnTo>
                    <a:pt x="0" y="485774"/>
                  </a:lnTo>
                  <a:lnTo>
                    <a:pt x="2377" y="437762"/>
                  </a:lnTo>
                  <a:lnTo>
                    <a:pt x="9420" y="390562"/>
                  </a:lnTo>
                  <a:lnTo>
                    <a:pt x="20997" y="344494"/>
                  </a:lnTo>
                  <a:lnTo>
                    <a:pt x="36977" y="299876"/>
                  </a:lnTo>
                  <a:lnTo>
                    <a:pt x="57227" y="257028"/>
                  </a:lnTo>
                  <a:lnTo>
                    <a:pt x="81615" y="216266"/>
                  </a:lnTo>
                  <a:lnTo>
                    <a:pt x="110010" y="177911"/>
                  </a:lnTo>
                  <a:lnTo>
                    <a:pt x="142280" y="142280"/>
                  </a:lnTo>
                  <a:lnTo>
                    <a:pt x="177911" y="110010"/>
                  </a:lnTo>
                  <a:lnTo>
                    <a:pt x="216266" y="81616"/>
                  </a:lnTo>
                  <a:lnTo>
                    <a:pt x="257028" y="57227"/>
                  </a:lnTo>
                  <a:lnTo>
                    <a:pt x="299876" y="36977"/>
                  </a:lnTo>
                  <a:lnTo>
                    <a:pt x="344494" y="20997"/>
                  </a:lnTo>
                  <a:lnTo>
                    <a:pt x="390562" y="9420"/>
                  </a:lnTo>
                  <a:lnTo>
                    <a:pt x="437762" y="2377"/>
                  </a:lnTo>
                  <a:lnTo>
                    <a:pt x="485774" y="0"/>
                  </a:lnTo>
                  <a:lnTo>
                    <a:pt x="7707256" y="0"/>
                  </a:lnTo>
                  <a:lnTo>
                    <a:pt x="7755269" y="2377"/>
                  </a:lnTo>
                  <a:lnTo>
                    <a:pt x="7802469" y="9420"/>
                  </a:lnTo>
                  <a:lnTo>
                    <a:pt x="7848537" y="20997"/>
                  </a:lnTo>
                  <a:lnTo>
                    <a:pt x="7893154" y="36977"/>
                  </a:lnTo>
                  <a:lnTo>
                    <a:pt x="7936003" y="57227"/>
                  </a:lnTo>
                  <a:lnTo>
                    <a:pt x="7976764" y="81616"/>
                  </a:lnTo>
                  <a:lnTo>
                    <a:pt x="8015120" y="110010"/>
                  </a:lnTo>
                  <a:lnTo>
                    <a:pt x="8050751" y="142280"/>
                  </a:lnTo>
                  <a:lnTo>
                    <a:pt x="8083020" y="177911"/>
                  </a:lnTo>
                  <a:lnTo>
                    <a:pt x="8111415" y="216266"/>
                  </a:lnTo>
                  <a:lnTo>
                    <a:pt x="8135804" y="257028"/>
                  </a:lnTo>
                  <a:lnTo>
                    <a:pt x="8156054" y="299876"/>
                  </a:lnTo>
                  <a:lnTo>
                    <a:pt x="8172033" y="344494"/>
                  </a:lnTo>
                  <a:lnTo>
                    <a:pt x="8183611" y="390562"/>
                  </a:lnTo>
                  <a:lnTo>
                    <a:pt x="8190654" y="437762"/>
                  </a:lnTo>
                  <a:lnTo>
                    <a:pt x="8191069" y="446150"/>
                  </a:lnTo>
                  <a:lnTo>
                    <a:pt x="8191069" y="634176"/>
                  </a:lnTo>
                  <a:lnTo>
                    <a:pt x="8183611" y="689764"/>
                  </a:lnTo>
                  <a:lnTo>
                    <a:pt x="8172033" y="735832"/>
                  </a:lnTo>
                  <a:lnTo>
                    <a:pt x="8156054" y="780449"/>
                  </a:lnTo>
                  <a:lnTo>
                    <a:pt x="8135804" y="823298"/>
                  </a:lnTo>
                  <a:lnTo>
                    <a:pt x="8111415" y="864059"/>
                  </a:lnTo>
                  <a:lnTo>
                    <a:pt x="8083020" y="902415"/>
                  </a:lnTo>
                  <a:lnTo>
                    <a:pt x="8050751" y="938046"/>
                  </a:lnTo>
                  <a:lnTo>
                    <a:pt x="8015120" y="970315"/>
                  </a:lnTo>
                  <a:lnTo>
                    <a:pt x="7976764" y="998710"/>
                  </a:lnTo>
                  <a:lnTo>
                    <a:pt x="7936003" y="1023099"/>
                  </a:lnTo>
                  <a:lnTo>
                    <a:pt x="7893154" y="1043349"/>
                  </a:lnTo>
                  <a:lnTo>
                    <a:pt x="7848537" y="1059329"/>
                  </a:lnTo>
                  <a:lnTo>
                    <a:pt x="7802469" y="1070906"/>
                  </a:lnTo>
                  <a:lnTo>
                    <a:pt x="7755269" y="1077949"/>
                  </a:lnTo>
                  <a:lnTo>
                    <a:pt x="7707256" y="1080326"/>
                  </a:lnTo>
                  <a:close/>
                </a:path>
              </a:pathLst>
            </a:custGeom>
            <a:solidFill>
              <a:srgbClr val="E96A24"/>
            </a:solidFill>
          </p:spPr>
          <p:txBody>
            <a:bodyPr wrap="square" lIns="0" tIns="0" rIns="0" bIns="0" rtlCol="0"/>
            <a:lstStyle/>
            <a:p/>
          </p:txBody>
        </p:sp>
      </p:grpSp>
      <p:grpSp>
        <p:nvGrpSpPr>
          <p:cNvPr id="8" name="object 8"/>
          <p:cNvGrpSpPr/>
          <p:nvPr/>
        </p:nvGrpSpPr>
        <p:grpSpPr>
          <a:xfrm>
            <a:off x="9397365" y="3016250"/>
            <a:ext cx="7808595" cy="4882515"/>
            <a:chOff x="9397104" y="3016333"/>
            <a:chExt cx="8193405" cy="4882515"/>
          </a:xfrm>
        </p:grpSpPr>
        <p:sp>
          <p:nvSpPr>
            <p:cNvPr id="9" name="object 9"/>
            <p:cNvSpPr/>
            <p:nvPr/>
          </p:nvSpPr>
          <p:spPr>
            <a:xfrm>
              <a:off x="9397105" y="3016333"/>
              <a:ext cx="8193405" cy="4882515"/>
            </a:xfrm>
            <a:custGeom>
              <a:avLst/>
              <a:gdLst/>
              <a:ahLst/>
              <a:cxnLst/>
              <a:rect l="l" t="t" r="r" b="b"/>
              <a:pathLst>
                <a:path w="8193405" h="4882515">
                  <a:moveTo>
                    <a:pt x="7707255" y="4882275"/>
                  </a:moveTo>
                  <a:lnTo>
                    <a:pt x="485774" y="4882275"/>
                  </a:lnTo>
                  <a:lnTo>
                    <a:pt x="437762" y="4879898"/>
                  </a:lnTo>
                  <a:lnTo>
                    <a:pt x="390562" y="4872855"/>
                  </a:lnTo>
                  <a:lnTo>
                    <a:pt x="344494" y="4861277"/>
                  </a:lnTo>
                  <a:lnTo>
                    <a:pt x="299876" y="4845298"/>
                  </a:lnTo>
                  <a:lnTo>
                    <a:pt x="257028" y="4825048"/>
                  </a:lnTo>
                  <a:lnTo>
                    <a:pt x="216266" y="4800659"/>
                  </a:lnTo>
                  <a:lnTo>
                    <a:pt x="177911" y="4772264"/>
                  </a:lnTo>
                  <a:lnTo>
                    <a:pt x="142280" y="4739995"/>
                  </a:lnTo>
                  <a:lnTo>
                    <a:pt x="110010" y="4704364"/>
                  </a:lnTo>
                  <a:lnTo>
                    <a:pt x="81616" y="4666008"/>
                  </a:lnTo>
                  <a:lnTo>
                    <a:pt x="57227" y="4625247"/>
                  </a:lnTo>
                  <a:lnTo>
                    <a:pt x="36977" y="4582398"/>
                  </a:lnTo>
                  <a:lnTo>
                    <a:pt x="20997" y="4537780"/>
                  </a:lnTo>
                  <a:lnTo>
                    <a:pt x="9420" y="4491712"/>
                  </a:lnTo>
                  <a:lnTo>
                    <a:pt x="2377" y="4444513"/>
                  </a:lnTo>
                  <a:lnTo>
                    <a:pt x="0" y="4396500"/>
                  </a:lnTo>
                  <a:lnTo>
                    <a:pt x="0" y="485774"/>
                  </a:lnTo>
                  <a:lnTo>
                    <a:pt x="2377" y="437761"/>
                  </a:lnTo>
                  <a:lnTo>
                    <a:pt x="9420" y="390562"/>
                  </a:lnTo>
                  <a:lnTo>
                    <a:pt x="20997" y="344494"/>
                  </a:lnTo>
                  <a:lnTo>
                    <a:pt x="36977" y="299876"/>
                  </a:lnTo>
                  <a:lnTo>
                    <a:pt x="57227" y="257028"/>
                  </a:lnTo>
                  <a:lnTo>
                    <a:pt x="81616" y="216266"/>
                  </a:lnTo>
                  <a:lnTo>
                    <a:pt x="110010" y="177911"/>
                  </a:lnTo>
                  <a:lnTo>
                    <a:pt x="142280" y="142280"/>
                  </a:lnTo>
                  <a:lnTo>
                    <a:pt x="177911" y="110010"/>
                  </a:lnTo>
                  <a:lnTo>
                    <a:pt x="216266" y="81615"/>
                  </a:lnTo>
                  <a:lnTo>
                    <a:pt x="257028" y="57227"/>
                  </a:lnTo>
                  <a:lnTo>
                    <a:pt x="299876" y="36977"/>
                  </a:lnTo>
                  <a:lnTo>
                    <a:pt x="344494" y="20997"/>
                  </a:lnTo>
                  <a:lnTo>
                    <a:pt x="390562" y="9420"/>
                  </a:lnTo>
                  <a:lnTo>
                    <a:pt x="437762" y="2377"/>
                  </a:lnTo>
                  <a:lnTo>
                    <a:pt x="485774" y="0"/>
                  </a:lnTo>
                  <a:lnTo>
                    <a:pt x="7707255" y="0"/>
                  </a:lnTo>
                  <a:lnTo>
                    <a:pt x="7755268" y="2377"/>
                  </a:lnTo>
                  <a:lnTo>
                    <a:pt x="7802468" y="9420"/>
                  </a:lnTo>
                  <a:lnTo>
                    <a:pt x="7848536" y="20997"/>
                  </a:lnTo>
                  <a:lnTo>
                    <a:pt x="7893154" y="36977"/>
                  </a:lnTo>
                  <a:lnTo>
                    <a:pt x="7936002" y="57227"/>
                  </a:lnTo>
                  <a:lnTo>
                    <a:pt x="7976763" y="81615"/>
                  </a:lnTo>
                  <a:lnTo>
                    <a:pt x="8015119" y="110010"/>
                  </a:lnTo>
                  <a:lnTo>
                    <a:pt x="8050750" y="142280"/>
                  </a:lnTo>
                  <a:lnTo>
                    <a:pt x="8083019" y="177911"/>
                  </a:lnTo>
                  <a:lnTo>
                    <a:pt x="8111414" y="216266"/>
                  </a:lnTo>
                  <a:lnTo>
                    <a:pt x="8135803" y="257028"/>
                  </a:lnTo>
                  <a:lnTo>
                    <a:pt x="8156053" y="299876"/>
                  </a:lnTo>
                  <a:lnTo>
                    <a:pt x="8172033" y="344494"/>
                  </a:lnTo>
                  <a:lnTo>
                    <a:pt x="8183611" y="390562"/>
                  </a:lnTo>
                  <a:lnTo>
                    <a:pt x="8190654" y="437761"/>
                  </a:lnTo>
                  <a:lnTo>
                    <a:pt x="8193031" y="485774"/>
                  </a:lnTo>
                  <a:lnTo>
                    <a:pt x="8193031" y="4396500"/>
                  </a:lnTo>
                  <a:lnTo>
                    <a:pt x="8190654" y="4444513"/>
                  </a:lnTo>
                  <a:lnTo>
                    <a:pt x="8183611" y="4491712"/>
                  </a:lnTo>
                  <a:lnTo>
                    <a:pt x="8172033" y="4537780"/>
                  </a:lnTo>
                  <a:lnTo>
                    <a:pt x="8156053" y="4582398"/>
                  </a:lnTo>
                  <a:lnTo>
                    <a:pt x="8135803" y="4625247"/>
                  </a:lnTo>
                  <a:lnTo>
                    <a:pt x="8111414" y="4666008"/>
                  </a:lnTo>
                  <a:lnTo>
                    <a:pt x="8083019" y="4704364"/>
                  </a:lnTo>
                  <a:lnTo>
                    <a:pt x="8050750" y="4739995"/>
                  </a:lnTo>
                  <a:lnTo>
                    <a:pt x="8015119" y="4772264"/>
                  </a:lnTo>
                  <a:lnTo>
                    <a:pt x="7976763" y="4800659"/>
                  </a:lnTo>
                  <a:lnTo>
                    <a:pt x="7936002" y="4825048"/>
                  </a:lnTo>
                  <a:lnTo>
                    <a:pt x="7893154" y="4845298"/>
                  </a:lnTo>
                  <a:lnTo>
                    <a:pt x="7848536" y="4861277"/>
                  </a:lnTo>
                  <a:lnTo>
                    <a:pt x="7802468" y="4872855"/>
                  </a:lnTo>
                  <a:lnTo>
                    <a:pt x="7755268" y="4879898"/>
                  </a:lnTo>
                  <a:lnTo>
                    <a:pt x="7707255" y="4882275"/>
                  </a:lnTo>
                  <a:close/>
                </a:path>
              </a:pathLst>
            </a:custGeom>
            <a:solidFill>
              <a:srgbClr val="FFFFFF"/>
            </a:solidFill>
          </p:spPr>
          <p:txBody>
            <a:bodyPr wrap="square" lIns="0" tIns="0" rIns="0" bIns="0" rtlCol="0"/>
            <a:lstStyle/>
            <a:p/>
          </p:txBody>
        </p:sp>
        <p:sp>
          <p:nvSpPr>
            <p:cNvPr id="10" name="object 10"/>
            <p:cNvSpPr/>
            <p:nvPr/>
          </p:nvSpPr>
          <p:spPr>
            <a:xfrm>
              <a:off x="9397104" y="3016333"/>
              <a:ext cx="8191500" cy="1080770"/>
            </a:xfrm>
            <a:custGeom>
              <a:avLst/>
              <a:gdLst/>
              <a:ahLst/>
              <a:cxnLst/>
              <a:rect l="l" t="t" r="r" b="b"/>
              <a:pathLst>
                <a:path w="8191500" h="1080770">
                  <a:moveTo>
                    <a:pt x="7707256" y="1080326"/>
                  </a:moveTo>
                  <a:lnTo>
                    <a:pt x="485775" y="1080326"/>
                  </a:lnTo>
                  <a:lnTo>
                    <a:pt x="437762" y="1077949"/>
                  </a:lnTo>
                  <a:lnTo>
                    <a:pt x="390562" y="1070906"/>
                  </a:lnTo>
                  <a:lnTo>
                    <a:pt x="344494" y="1059329"/>
                  </a:lnTo>
                  <a:lnTo>
                    <a:pt x="299877" y="1043349"/>
                  </a:lnTo>
                  <a:lnTo>
                    <a:pt x="257028" y="1023099"/>
                  </a:lnTo>
                  <a:lnTo>
                    <a:pt x="216266" y="998710"/>
                  </a:lnTo>
                  <a:lnTo>
                    <a:pt x="177911" y="970315"/>
                  </a:lnTo>
                  <a:lnTo>
                    <a:pt x="142280" y="938046"/>
                  </a:lnTo>
                  <a:lnTo>
                    <a:pt x="110011" y="902415"/>
                  </a:lnTo>
                  <a:lnTo>
                    <a:pt x="81616" y="864059"/>
                  </a:lnTo>
                  <a:lnTo>
                    <a:pt x="57227" y="823298"/>
                  </a:lnTo>
                  <a:lnTo>
                    <a:pt x="36977" y="780449"/>
                  </a:lnTo>
                  <a:lnTo>
                    <a:pt x="20997" y="735832"/>
                  </a:lnTo>
                  <a:lnTo>
                    <a:pt x="9420" y="689764"/>
                  </a:lnTo>
                  <a:lnTo>
                    <a:pt x="2377" y="642564"/>
                  </a:lnTo>
                  <a:lnTo>
                    <a:pt x="0" y="594551"/>
                  </a:lnTo>
                  <a:lnTo>
                    <a:pt x="0" y="485774"/>
                  </a:lnTo>
                  <a:lnTo>
                    <a:pt x="2377" y="437762"/>
                  </a:lnTo>
                  <a:lnTo>
                    <a:pt x="9420" y="390562"/>
                  </a:lnTo>
                  <a:lnTo>
                    <a:pt x="20997" y="344494"/>
                  </a:lnTo>
                  <a:lnTo>
                    <a:pt x="36977" y="299876"/>
                  </a:lnTo>
                  <a:lnTo>
                    <a:pt x="57227" y="257028"/>
                  </a:lnTo>
                  <a:lnTo>
                    <a:pt x="81616" y="216266"/>
                  </a:lnTo>
                  <a:lnTo>
                    <a:pt x="110011" y="177911"/>
                  </a:lnTo>
                  <a:lnTo>
                    <a:pt x="142280" y="142280"/>
                  </a:lnTo>
                  <a:lnTo>
                    <a:pt x="177911" y="110010"/>
                  </a:lnTo>
                  <a:lnTo>
                    <a:pt x="216266" y="81616"/>
                  </a:lnTo>
                  <a:lnTo>
                    <a:pt x="257028" y="57227"/>
                  </a:lnTo>
                  <a:lnTo>
                    <a:pt x="299877" y="36977"/>
                  </a:lnTo>
                  <a:lnTo>
                    <a:pt x="344494" y="20997"/>
                  </a:lnTo>
                  <a:lnTo>
                    <a:pt x="390562" y="9420"/>
                  </a:lnTo>
                  <a:lnTo>
                    <a:pt x="437762" y="2377"/>
                  </a:lnTo>
                  <a:lnTo>
                    <a:pt x="485775" y="0"/>
                  </a:lnTo>
                  <a:lnTo>
                    <a:pt x="7707256" y="0"/>
                  </a:lnTo>
                  <a:lnTo>
                    <a:pt x="7755269" y="2377"/>
                  </a:lnTo>
                  <a:lnTo>
                    <a:pt x="7802469" y="9420"/>
                  </a:lnTo>
                  <a:lnTo>
                    <a:pt x="7848537" y="20997"/>
                  </a:lnTo>
                  <a:lnTo>
                    <a:pt x="7893154" y="36977"/>
                  </a:lnTo>
                  <a:lnTo>
                    <a:pt x="7936002" y="57227"/>
                  </a:lnTo>
                  <a:lnTo>
                    <a:pt x="7976764" y="81616"/>
                  </a:lnTo>
                  <a:lnTo>
                    <a:pt x="8015119" y="110010"/>
                  </a:lnTo>
                  <a:lnTo>
                    <a:pt x="8050750" y="142280"/>
                  </a:lnTo>
                  <a:lnTo>
                    <a:pt x="8083020" y="177911"/>
                  </a:lnTo>
                  <a:lnTo>
                    <a:pt x="8111415" y="216266"/>
                  </a:lnTo>
                  <a:lnTo>
                    <a:pt x="8135803" y="257028"/>
                  </a:lnTo>
                  <a:lnTo>
                    <a:pt x="8156053" y="299876"/>
                  </a:lnTo>
                  <a:lnTo>
                    <a:pt x="8172033" y="344494"/>
                  </a:lnTo>
                  <a:lnTo>
                    <a:pt x="8183611" y="390562"/>
                  </a:lnTo>
                  <a:lnTo>
                    <a:pt x="8190654" y="437762"/>
                  </a:lnTo>
                  <a:lnTo>
                    <a:pt x="8191069" y="446141"/>
                  </a:lnTo>
                  <a:lnTo>
                    <a:pt x="8191069" y="634185"/>
                  </a:lnTo>
                  <a:lnTo>
                    <a:pt x="8183611" y="689764"/>
                  </a:lnTo>
                  <a:lnTo>
                    <a:pt x="8172033" y="735832"/>
                  </a:lnTo>
                  <a:lnTo>
                    <a:pt x="8156053" y="780449"/>
                  </a:lnTo>
                  <a:lnTo>
                    <a:pt x="8135803" y="823298"/>
                  </a:lnTo>
                  <a:lnTo>
                    <a:pt x="8111415" y="864059"/>
                  </a:lnTo>
                  <a:lnTo>
                    <a:pt x="8083020" y="902415"/>
                  </a:lnTo>
                  <a:lnTo>
                    <a:pt x="8050750" y="938046"/>
                  </a:lnTo>
                  <a:lnTo>
                    <a:pt x="8015119" y="970315"/>
                  </a:lnTo>
                  <a:lnTo>
                    <a:pt x="7976764" y="998710"/>
                  </a:lnTo>
                  <a:lnTo>
                    <a:pt x="7936002" y="1023099"/>
                  </a:lnTo>
                  <a:lnTo>
                    <a:pt x="7893154" y="1043349"/>
                  </a:lnTo>
                  <a:lnTo>
                    <a:pt x="7848537" y="1059329"/>
                  </a:lnTo>
                  <a:lnTo>
                    <a:pt x="7802469" y="1070906"/>
                  </a:lnTo>
                  <a:lnTo>
                    <a:pt x="7755269" y="1077949"/>
                  </a:lnTo>
                  <a:lnTo>
                    <a:pt x="7707256" y="1080326"/>
                  </a:lnTo>
                  <a:close/>
                </a:path>
              </a:pathLst>
            </a:custGeom>
            <a:solidFill>
              <a:srgbClr val="E96A24"/>
            </a:solidFill>
          </p:spPr>
          <p:txBody>
            <a:bodyPr wrap="square" lIns="0" tIns="0" rIns="0" bIns="0" rtlCol="0"/>
            <a:lstStyle/>
            <a:p/>
          </p:txBody>
        </p:sp>
      </p:grpSp>
      <p:sp>
        <p:nvSpPr>
          <p:cNvPr id="11" name="object 11"/>
          <p:cNvSpPr txBox="1"/>
          <p:nvPr/>
        </p:nvSpPr>
        <p:spPr>
          <a:xfrm>
            <a:off x="1301985" y="3185052"/>
            <a:ext cx="6968490" cy="6099175"/>
          </a:xfrm>
          <a:prstGeom prst="rect">
            <a:avLst/>
          </a:prstGeom>
        </p:spPr>
        <p:txBody>
          <a:bodyPr vert="horz" wrap="square" lIns="0" tIns="12700" rIns="0" bIns="0" rtlCol="0">
            <a:spAutoFit/>
          </a:bodyPr>
          <a:lstStyle/>
          <a:p>
            <a:pPr marL="12700" algn="ctr">
              <a:lnSpc>
                <a:spcPct val="100000"/>
              </a:lnSpc>
              <a:spcBef>
                <a:spcPts val="100"/>
              </a:spcBef>
            </a:pPr>
            <a:r>
              <a:rPr sz="4000" b="1" spc="50" dirty="0">
                <a:solidFill>
                  <a:srgbClr val="FFFFFF"/>
                </a:solidFill>
                <a:latin typeface="Arial" panose="020B0604020202020204"/>
                <a:cs typeface="Arial" panose="020B0604020202020204"/>
              </a:rPr>
              <a:t>Kesimpulan</a:t>
            </a:r>
            <a:endParaRPr sz="4000">
              <a:latin typeface="Arial" panose="020B0604020202020204"/>
              <a:cs typeface="Arial" panose="020B0604020202020204"/>
            </a:endParaRPr>
          </a:p>
          <a:p>
            <a:pPr marL="12700" marR="5080" algn="just">
              <a:lnSpc>
                <a:spcPct val="116000"/>
              </a:lnSpc>
              <a:spcBef>
                <a:spcPts val="3710"/>
              </a:spcBef>
            </a:pPr>
            <a:r>
              <a:rPr sz="2800" b="1" dirty="0">
                <a:solidFill>
                  <a:srgbClr val="FF0000"/>
                </a:solidFill>
                <a:latin typeface="Arial" panose="020B0604020202020204"/>
                <a:cs typeface="Arial" panose="020B0604020202020204"/>
              </a:rPr>
              <a:t>Indeks</a:t>
            </a:r>
            <a:r>
              <a:rPr sz="2800" b="1" spc="254" dirty="0">
                <a:solidFill>
                  <a:srgbClr val="FF0000"/>
                </a:solidFill>
                <a:latin typeface="Arial" panose="020B0604020202020204"/>
                <a:cs typeface="Arial" panose="020B0604020202020204"/>
              </a:rPr>
              <a:t> </a:t>
            </a:r>
            <a:r>
              <a:rPr sz="2800" b="1" dirty="0">
                <a:solidFill>
                  <a:srgbClr val="FF0000"/>
                </a:solidFill>
                <a:latin typeface="Arial" panose="020B0604020202020204"/>
                <a:cs typeface="Arial" panose="020B0604020202020204"/>
              </a:rPr>
              <a:t>Keinsinyuran</a:t>
            </a:r>
            <a:r>
              <a:rPr sz="2800" b="1" spc="254" dirty="0">
                <a:solidFill>
                  <a:srgbClr val="FF0000"/>
                </a:solidFill>
                <a:latin typeface="Arial" panose="020B0604020202020204"/>
                <a:cs typeface="Arial" panose="020B0604020202020204"/>
              </a:rPr>
              <a:t> </a:t>
            </a:r>
            <a:r>
              <a:rPr sz="2800" b="1" spc="150" dirty="0">
                <a:solidFill>
                  <a:srgbClr val="FF0000"/>
                </a:solidFill>
                <a:latin typeface="Arial" panose="020B0604020202020204"/>
                <a:cs typeface="Arial" panose="020B0604020202020204"/>
              </a:rPr>
              <a:t>dan</a:t>
            </a:r>
            <a:r>
              <a:rPr sz="2800" b="1" spc="254" dirty="0">
                <a:solidFill>
                  <a:srgbClr val="FF0000"/>
                </a:solidFill>
                <a:latin typeface="Arial" panose="020B0604020202020204"/>
                <a:cs typeface="Arial" panose="020B0604020202020204"/>
              </a:rPr>
              <a:t> </a:t>
            </a:r>
            <a:r>
              <a:rPr sz="2800" b="1" spc="110" dirty="0">
                <a:solidFill>
                  <a:srgbClr val="FF0000"/>
                </a:solidFill>
                <a:latin typeface="Arial" panose="020B0604020202020204"/>
                <a:cs typeface="Arial" panose="020B0604020202020204"/>
              </a:rPr>
              <a:t>Penghargaan </a:t>
            </a:r>
            <a:r>
              <a:rPr sz="2800" b="1" dirty="0">
                <a:solidFill>
                  <a:srgbClr val="FF0000"/>
                </a:solidFill>
                <a:latin typeface="Arial" panose="020B0604020202020204"/>
                <a:cs typeface="Arial" panose="020B0604020202020204"/>
              </a:rPr>
              <a:t>Keinsinyuran</a:t>
            </a:r>
            <a:r>
              <a:rPr sz="2800" b="1" spc="190" dirty="0">
                <a:solidFill>
                  <a:srgbClr val="FF0000"/>
                </a:solidFill>
                <a:latin typeface="Arial" panose="020B0604020202020204"/>
                <a:cs typeface="Arial" panose="020B0604020202020204"/>
              </a:rPr>
              <a:t> </a:t>
            </a:r>
            <a:r>
              <a:rPr sz="2800" b="1" dirty="0">
                <a:solidFill>
                  <a:srgbClr val="FF0000"/>
                </a:solidFill>
                <a:latin typeface="Arial" panose="020B0604020202020204"/>
                <a:cs typeface="Arial" panose="020B0604020202020204"/>
              </a:rPr>
              <a:t>PII</a:t>
            </a:r>
            <a:r>
              <a:rPr sz="2800" b="1" spc="190" dirty="0">
                <a:solidFill>
                  <a:srgbClr val="FF0000"/>
                </a:solidFill>
                <a:latin typeface="Arial" panose="020B0604020202020204"/>
                <a:cs typeface="Arial" panose="020B0604020202020204"/>
              </a:rPr>
              <a:t> </a:t>
            </a:r>
            <a:r>
              <a:rPr sz="2800" b="1" spc="210" dirty="0">
                <a:solidFill>
                  <a:srgbClr val="FF0000"/>
                </a:solidFill>
                <a:latin typeface="Arial" panose="020B0604020202020204"/>
                <a:cs typeface="Arial" panose="020B0604020202020204"/>
              </a:rPr>
              <a:t>dapat</a:t>
            </a:r>
            <a:r>
              <a:rPr sz="2800" b="1" spc="190" dirty="0">
                <a:solidFill>
                  <a:srgbClr val="FF0000"/>
                </a:solidFill>
                <a:latin typeface="Arial" panose="020B0604020202020204"/>
                <a:cs typeface="Arial" panose="020B0604020202020204"/>
              </a:rPr>
              <a:t> </a:t>
            </a:r>
            <a:r>
              <a:rPr sz="2800" b="1" spc="114" dirty="0">
                <a:solidFill>
                  <a:srgbClr val="FF0000"/>
                </a:solidFill>
                <a:latin typeface="Arial" panose="020B0604020202020204"/>
                <a:cs typeface="Arial" panose="020B0604020202020204"/>
              </a:rPr>
              <a:t>menjadi</a:t>
            </a:r>
            <a:r>
              <a:rPr sz="2800" b="1" spc="190" dirty="0">
                <a:solidFill>
                  <a:srgbClr val="FF0000"/>
                </a:solidFill>
                <a:latin typeface="Arial" panose="020B0604020202020204"/>
                <a:cs typeface="Arial" panose="020B0604020202020204"/>
              </a:rPr>
              <a:t> </a:t>
            </a:r>
            <a:r>
              <a:rPr sz="2800" b="1" spc="195" dirty="0">
                <a:solidFill>
                  <a:srgbClr val="FF0000"/>
                </a:solidFill>
                <a:latin typeface="Arial" panose="020B0604020202020204"/>
                <a:cs typeface="Arial" panose="020B0604020202020204"/>
              </a:rPr>
              <a:t>alat</a:t>
            </a:r>
            <a:r>
              <a:rPr lang="en-US" altLang="en-US" sz="2800" b="1" spc="195" dirty="0">
                <a:solidFill>
                  <a:srgbClr val="FF0000"/>
                </a:solidFill>
                <a:latin typeface="Arial" panose="020B0604020202020204"/>
                <a:cs typeface="Arial" panose="020B0604020202020204"/>
              </a:rPr>
              <a:t> strategis</a:t>
            </a:r>
            <a:r>
              <a:rPr sz="2800" b="1" spc="195" dirty="0">
                <a:solidFill>
                  <a:srgbClr val="FF0000"/>
                </a:solidFill>
                <a:latin typeface="Arial" panose="020B0604020202020204"/>
                <a:cs typeface="Arial" panose="020B0604020202020204"/>
              </a:rPr>
              <a:t> </a:t>
            </a:r>
            <a:r>
              <a:rPr sz="2800" b="1" dirty="0">
                <a:solidFill>
                  <a:srgbClr val="FF0000"/>
                </a:solidFill>
                <a:latin typeface="Arial" panose="020B0604020202020204"/>
                <a:cs typeface="Arial" panose="020B0604020202020204"/>
              </a:rPr>
              <a:t>untuk</a:t>
            </a:r>
            <a:r>
              <a:rPr sz="2800" b="1" spc="150" dirty="0">
                <a:solidFill>
                  <a:srgbClr val="FF0000"/>
                </a:solidFill>
                <a:latin typeface="Arial" panose="020B0604020202020204"/>
                <a:cs typeface="Arial" panose="020B0604020202020204"/>
              </a:rPr>
              <a:t> </a:t>
            </a:r>
            <a:r>
              <a:rPr sz="2800" b="1" spc="120" dirty="0">
                <a:solidFill>
                  <a:srgbClr val="FF0000"/>
                </a:solidFill>
                <a:latin typeface="Arial" panose="020B0604020202020204"/>
                <a:cs typeface="Arial" panose="020B0604020202020204"/>
              </a:rPr>
              <a:t>meningkatkan</a:t>
            </a:r>
            <a:r>
              <a:rPr sz="2800" b="1" spc="150" dirty="0">
                <a:solidFill>
                  <a:srgbClr val="FF0000"/>
                </a:solidFill>
                <a:latin typeface="Arial" panose="020B0604020202020204"/>
                <a:cs typeface="Arial" panose="020B0604020202020204"/>
              </a:rPr>
              <a:t> </a:t>
            </a:r>
            <a:r>
              <a:rPr sz="2800" b="1" spc="100" dirty="0">
                <a:solidFill>
                  <a:srgbClr val="FF0000"/>
                </a:solidFill>
                <a:latin typeface="Arial" panose="020B0604020202020204"/>
                <a:cs typeface="Arial" panose="020B0604020202020204"/>
              </a:rPr>
              <a:t>efektifitas</a:t>
            </a:r>
            <a:r>
              <a:rPr sz="2800" b="1" spc="155" dirty="0">
                <a:solidFill>
                  <a:srgbClr val="FF0000"/>
                </a:solidFill>
                <a:latin typeface="Arial" panose="020B0604020202020204"/>
                <a:cs typeface="Arial" panose="020B0604020202020204"/>
              </a:rPr>
              <a:t> </a:t>
            </a:r>
            <a:r>
              <a:rPr sz="2800" b="1" spc="125" dirty="0">
                <a:solidFill>
                  <a:srgbClr val="FF0000"/>
                </a:solidFill>
                <a:latin typeface="Arial" panose="020B0604020202020204"/>
                <a:cs typeface="Arial" panose="020B0604020202020204"/>
              </a:rPr>
              <a:t>dan </a:t>
            </a:r>
            <a:r>
              <a:rPr sz="2800" b="1" spc="80" dirty="0">
                <a:solidFill>
                  <a:srgbClr val="FF0000"/>
                </a:solidFill>
                <a:latin typeface="Arial" panose="020B0604020202020204"/>
                <a:cs typeface="Arial" panose="020B0604020202020204"/>
              </a:rPr>
              <a:t>kualitas</a:t>
            </a:r>
            <a:r>
              <a:rPr sz="2800" b="1" spc="75" dirty="0">
                <a:solidFill>
                  <a:srgbClr val="FF0000"/>
                </a:solidFill>
                <a:latin typeface="Arial" panose="020B0604020202020204"/>
                <a:cs typeface="Arial" panose="020B0604020202020204"/>
              </a:rPr>
              <a:t> </a:t>
            </a:r>
            <a:r>
              <a:rPr sz="2800" b="1" spc="110" dirty="0">
                <a:solidFill>
                  <a:srgbClr val="FF0000"/>
                </a:solidFill>
                <a:latin typeface="Arial" panose="020B0604020202020204"/>
                <a:cs typeface="Arial" panose="020B0604020202020204"/>
              </a:rPr>
              <a:t>pembangunan</a:t>
            </a:r>
            <a:r>
              <a:rPr sz="2800" b="1" spc="80" dirty="0">
                <a:solidFill>
                  <a:srgbClr val="FF0000"/>
                </a:solidFill>
                <a:latin typeface="Arial" panose="020B0604020202020204"/>
                <a:cs typeface="Arial" panose="020B0604020202020204"/>
              </a:rPr>
              <a:t> </a:t>
            </a:r>
            <a:r>
              <a:rPr sz="2800" b="1" spc="150" dirty="0">
                <a:solidFill>
                  <a:srgbClr val="FF0000"/>
                </a:solidFill>
                <a:latin typeface="Arial" panose="020B0604020202020204"/>
                <a:cs typeface="Arial" panose="020B0604020202020204"/>
              </a:rPr>
              <a:t>daerah</a:t>
            </a:r>
            <a:r>
              <a:rPr lang="en-US" altLang="en-US" sz="2800" b="1" spc="150" dirty="0">
                <a:solidFill>
                  <a:srgbClr val="FF0000"/>
                </a:solidFill>
                <a:latin typeface="Arial" panose="020B0604020202020204"/>
                <a:cs typeface="Arial" panose="020B0604020202020204"/>
              </a:rPr>
              <a:t> berbasis praktik keinsinyuran dengan memperhatikan keselamatan, kesehatan, kemaslahatan, serta kesejahteraan masyarakat dan kelestarian lingkungan</a:t>
            </a:r>
            <a:r>
              <a:rPr sz="2800" b="1" spc="150" dirty="0">
                <a:solidFill>
                  <a:srgbClr val="FF0000"/>
                </a:solidFill>
                <a:latin typeface="Arial" panose="020B0604020202020204"/>
                <a:cs typeface="Arial" panose="020B0604020202020204"/>
              </a:rPr>
              <a:t>.</a:t>
            </a:r>
            <a:endParaRPr sz="2800" b="1" spc="150" dirty="0">
              <a:solidFill>
                <a:srgbClr val="FF0000"/>
              </a:solidFill>
              <a:latin typeface="Arial" panose="020B0604020202020204"/>
              <a:cs typeface="Arial" panose="020B0604020202020204"/>
            </a:endParaRPr>
          </a:p>
        </p:txBody>
      </p:sp>
      <p:sp>
        <p:nvSpPr>
          <p:cNvPr id="12" name="object 12"/>
          <p:cNvSpPr txBox="1"/>
          <p:nvPr/>
        </p:nvSpPr>
        <p:spPr>
          <a:xfrm>
            <a:off x="9947346" y="3185052"/>
            <a:ext cx="6595109" cy="4600575"/>
          </a:xfrm>
          <a:prstGeom prst="rect">
            <a:avLst/>
          </a:prstGeom>
        </p:spPr>
        <p:txBody>
          <a:bodyPr vert="horz" wrap="square" lIns="0" tIns="12700" rIns="0" bIns="0" rtlCol="0">
            <a:spAutoFit/>
          </a:bodyPr>
          <a:lstStyle/>
          <a:p>
            <a:pPr marL="175895" algn="ctr">
              <a:lnSpc>
                <a:spcPct val="100000"/>
              </a:lnSpc>
              <a:spcBef>
                <a:spcPts val="100"/>
              </a:spcBef>
            </a:pPr>
            <a:r>
              <a:rPr sz="4000" b="1" spc="250" dirty="0">
                <a:solidFill>
                  <a:srgbClr val="FFFFFF"/>
                </a:solidFill>
                <a:latin typeface="Arial" panose="020B0604020202020204"/>
                <a:cs typeface="Arial" panose="020B0604020202020204"/>
              </a:rPr>
              <a:t>Harapan</a:t>
            </a:r>
            <a:endParaRPr sz="4000">
              <a:latin typeface="Arial" panose="020B0604020202020204"/>
              <a:cs typeface="Arial" panose="020B0604020202020204"/>
            </a:endParaRPr>
          </a:p>
          <a:p>
            <a:pPr marL="12700" marR="5080" algn="just">
              <a:lnSpc>
                <a:spcPct val="116000"/>
              </a:lnSpc>
              <a:spcBef>
                <a:spcPts val="3710"/>
              </a:spcBef>
            </a:pPr>
            <a:r>
              <a:rPr sz="2800" b="1" spc="105" dirty="0">
                <a:solidFill>
                  <a:srgbClr val="5B9AD5"/>
                </a:solidFill>
                <a:latin typeface="Arial" panose="020B0604020202020204"/>
                <a:cs typeface="Arial" panose="020B0604020202020204"/>
              </a:rPr>
              <a:t>Kami</a:t>
            </a:r>
            <a:r>
              <a:rPr sz="2800" b="1" spc="170" dirty="0">
                <a:solidFill>
                  <a:srgbClr val="5B9AD5"/>
                </a:solidFill>
                <a:latin typeface="Arial" panose="020B0604020202020204"/>
                <a:cs typeface="Arial" panose="020B0604020202020204"/>
              </a:rPr>
              <a:t> </a:t>
            </a:r>
            <a:r>
              <a:rPr sz="2800" b="1" spc="145" dirty="0">
                <a:solidFill>
                  <a:srgbClr val="5B9AD5"/>
                </a:solidFill>
                <a:latin typeface="Arial" panose="020B0604020202020204"/>
                <a:cs typeface="Arial" panose="020B0604020202020204"/>
              </a:rPr>
              <a:t>berharap</a:t>
            </a:r>
            <a:r>
              <a:rPr sz="2800" b="1" spc="170" dirty="0">
                <a:solidFill>
                  <a:srgbClr val="5B9AD5"/>
                </a:solidFill>
                <a:latin typeface="Arial" panose="020B0604020202020204"/>
                <a:cs typeface="Arial" panose="020B0604020202020204"/>
              </a:rPr>
              <a:t> </a:t>
            </a:r>
            <a:r>
              <a:rPr sz="2800" b="1" spc="190" dirty="0">
                <a:solidFill>
                  <a:srgbClr val="5B9AD5"/>
                </a:solidFill>
                <a:latin typeface="Arial" panose="020B0604020202020204"/>
                <a:cs typeface="Arial" panose="020B0604020202020204"/>
              </a:rPr>
              <a:t>bahwa</a:t>
            </a:r>
            <a:r>
              <a:rPr sz="2800" b="1" spc="170" dirty="0">
                <a:solidFill>
                  <a:srgbClr val="5B9AD5"/>
                </a:solidFill>
                <a:latin typeface="Arial" panose="020B0604020202020204"/>
                <a:cs typeface="Arial" panose="020B0604020202020204"/>
              </a:rPr>
              <a:t> </a:t>
            </a:r>
            <a:r>
              <a:rPr sz="2800" b="1" dirty="0">
                <a:solidFill>
                  <a:srgbClr val="5B9AD5"/>
                </a:solidFill>
                <a:latin typeface="Arial" panose="020B0604020202020204"/>
                <a:cs typeface="Arial" panose="020B0604020202020204"/>
              </a:rPr>
              <a:t>presentasi</a:t>
            </a:r>
            <a:r>
              <a:rPr sz="2800" b="1" spc="175" dirty="0">
                <a:solidFill>
                  <a:srgbClr val="5B9AD5"/>
                </a:solidFill>
                <a:latin typeface="Arial" panose="020B0604020202020204"/>
                <a:cs typeface="Arial" panose="020B0604020202020204"/>
              </a:rPr>
              <a:t> </a:t>
            </a:r>
            <a:r>
              <a:rPr sz="2800" b="1" spc="40" dirty="0">
                <a:solidFill>
                  <a:srgbClr val="5B9AD5"/>
                </a:solidFill>
                <a:latin typeface="Arial" panose="020B0604020202020204"/>
                <a:cs typeface="Arial" panose="020B0604020202020204"/>
              </a:rPr>
              <a:t>ini </a:t>
            </a:r>
            <a:r>
              <a:rPr sz="2800" b="1" spc="210" dirty="0">
                <a:solidFill>
                  <a:srgbClr val="5B9AD5"/>
                </a:solidFill>
                <a:latin typeface="Arial" panose="020B0604020202020204"/>
                <a:cs typeface="Arial" panose="020B0604020202020204"/>
              </a:rPr>
              <a:t>dapat</a:t>
            </a:r>
            <a:r>
              <a:rPr sz="2800" b="1" spc="204" dirty="0">
                <a:solidFill>
                  <a:srgbClr val="5B9AD5"/>
                </a:solidFill>
                <a:latin typeface="Arial" panose="020B0604020202020204"/>
                <a:cs typeface="Arial" panose="020B0604020202020204"/>
              </a:rPr>
              <a:t> </a:t>
            </a:r>
            <a:r>
              <a:rPr sz="2800" b="1" spc="105" dirty="0">
                <a:solidFill>
                  <a:srgbClr val="5B9AD5"/>
                </a:solidFill>
                <a:latin typeface="Arial" panose="020B0604020202020204"/>
                <a:cs typeface="Arial" panose="020B0604020202020204"/>
              </a:rPr>
              <a:t>memberikan</a:t>
            </a:r>
            <a:r>
              <a:rPr sz="2800" b="1" spc="204" dirty="0">
                <a:solidFill>
                  <a:srgbClr val="5B9AD5"/>
                </a:solidFill>
                <a:latin typeface="Arial" panose="020B0604020202020204"/>
                <a:cs typeface="Arial" panose="020B0604020202020204"/>
              </a:rPr>
              <a:t> </a:t>
            </a:r>
            <a:r>
              <a:rPr sz="2800" b="1" dirty="0">
                <a:solidFill>
                  <a:srgbClr val="5B9AD5"/>
                </a:solidFill>
                <a:latin typeface="Arial" panose="020B0604020202020204"/>
                <a:cs typeface="Arial" panose="020B0604020202020204"/>
              </a:rPr>
              <a:t>informasi</a:t>
            </a:r>
            <a:r>
              <a:rPr sz="2800" b="1" spc="204" dirty="0">
                <a:solidFill>
                  <a:srgbClr val="5B9AD5"/>
                </a:solidFill>
                <a:latin typeface="Arial" panose="020B0604020202020204"/>
                <a:cs typeface="Arial" panose="020B0604020202020204"/>
              </a:rPr>
              <a:t> </a:t>
            </a:r>
            <a:r>
              <a:rPr sz="2800" b="1" spc="105" dirty="0">
                <a:solidFill>
                  <a:srgbClr val="5B9AD5"/>
                </a:solidFill>
                <a:latin typeface="Arial" panose="020B0604020202020204"/>
                <a:cs typeface="Arial" panose="020B0604020202020204"/>
              </a:rPr>
              <a:t>yang </a:t>
            </a:r>
            <a:r>
              <a:rPr sz="2800" b="1" spc="155" dirty="0">
                <a:solidFill>
                  <a:srgbClr val="5B9AD5"/>
                </a:solidFill>
                <a:latin typeface="Arial" panose="020B0604020202020204"/>
                <a:cs typeface="Arial" panose="020B0604020202020204"/>
              </a:rPr>
              <a:t>bermanfaat</a:t>
            </a:r>
            <a:r>
              <a:rPr sz="2800" b="1" spc="85" dirty="0">
                <a:solidFill>
                  <a:srgbClr val="5B9AD5"/>
                </a:solidFill>
                <a:latin typeface="Arial" panose="020B0604020202020204"/>
                <a:cs typeface="Arial" panose="020B0604020202020204"/>
              </a:rPr>
              <a:t> </a:t>
            </a:r>
            <a:r>
              <a:rPr sz="2800" b="1" spc="150" dirty="0">
                <a:solidFill>
                  <a:srgbClr val="5B9AD5"/>
                </a:solidFill>
                <a:latin typeface="Arial" panose="020B0604020202020204"/>
                <a:cs typeface="Arial" panose="020B0604020202020204"/>
              </a:rPr>
              <a:t>dan</a:t>
            </a:r>
            <a:r>
              <a:rPr sz="2800" b="1" spc="90" dirty="0">
                <a:solidFill>
                  <a:srgbClr val="5B9AD5"/>
                </a:solidFill>
                <a:latin typeface="Arial" panose="020B0604020202020204"/>
                <a:cs typeface="Arial" panose="020B0604020202020204"/>
              </a:rPr>
              <a:t> </a:t>
            </a:r>
            <a:r>
              <a:rPr sz="2800" b="1" spc="110" dirty="0">
                <a:solidFill>
                  <a:srgbClr val="5B9AD5"/>
                </a:solidFill>
                <a:latin typeface="Arial" panose="020B0604020202020204"/>
                <a:cs typeface="Arial" panose="020B0604020202020204"/>
              </a:rPr>
              <a:t>meningkatkan </a:t>
            </a:r>
            <a:r>
              <a:rPr sz="2800" b="1" spc="114" dirty="0">
                <a:solidFill>
                  <a:srgbClr val="5B9AD5"/>
                </a:solidFill>
                <a:latin typeface="Arial" panose="020B0604020202020204"/>
                <a:cs typeface="Arial" panose="020B0604020202020204"/>
              </a:rPr>
              <a:t>kesadaran</a:t>
            </a:r>
            <a:r>
              <a:rPr sz="2800" b="1" spc="70" dirty="0">
                <a:solidFill>
                  <a:srgbClr val="5B9AD5"/>
                </a:solidFill>
                <a:latin typeface="Arial" panose="020B0604020202020204"/>
                <a:cs typeface="Arial" panose="020B0604020202020204"/>
              </a:rPr>
              <a:t> </a:t>
            </a:r>
            <a:r>
              <a:rPr sz="2800" b="1" spc="145" dirty="0">
                <a:solidFill>
                  <a:srgbClr val="5B9AD5"/>
                </a:solidFill>
                <a:latin typeface="Arial" panose="020B0604020202020204"/>
                <a:cs typeface="Arial" panose="020B0604020202020204"/>
              </a:rPr>
              <a:t>tentang</a:t>
            </a:r>
            <a:r>
              <a:rPr sz="2800" b="1" spc="70" dirty="0">
                <a:solidFill>
                  <a:srgbClr val="5B9AD5"/>
                </a:solidFill>
                <a:latin typeface="Arial" panose="020B0604020202020204"/>
                <a:cs typeface="Arial" panose="020B0604020202020204"/>
              </a:rPr>
              <a:t> </a:t>
            </a:r>
            <a:r>
              <a:rPr sz="2800" b="1" spc="95" dirty="0">
                <a:solidFill>
                  <a:srgbClr val="5B9AD5"/>
                </a:solidFill>
                <a:latin typeface="Arial" panose="020B0604020202020204"/>
                <a:cs typeface="Arial" panose="020B0604020202020204"/>
              </a:rPr>
              <a:t>pentingnya </a:t>
            </a:r>
            <a:r>
              <a:rPr sz="2800" b="1" dirty="0">
                <a:solidFill>
                  <a:srgbClr val="5B9AD5"/>
                </a:solidFill>
                <a:latin typeface="Arial" panose="020B0604020202020204"/>
                <a:cs typeface="Arial" panose="020B0604020202020204"/>
              </a:rPr>
              <a:t>Keinsinyuran</a:t>
            </a:r>
            <a:r>
              <a:rPr sz="2800" b="1" spc="250" dirty="0">
                <a:solidFill>
                  <a:srgbClr val="5B9AD5"/>
                </a:solidFill>
                <a:latin typeface="Arial" panose="020B0604020202020204"/>
                <a:cs typeface="Arial" panose="020B0604020202020204"/>
              </a:rPr>
              <a:t> </a:t>
            </a:r>
            <a:r>
              <a:rPr sz="2800" b="1" spc="170" dirty="0">
                <a:solidFill>
                  <a:srgbClr val="5B9AD5"/>
                </a:solidFill>
                <a:latin typeface="Arial" panose="020B0604020202020204"/>
                <a:cs typeface="Arial" panose="020B0604020202020204"/>
              </a:rPr>
              <a:t>dalam</a:t>
            </a:r>
            <a:r>
              <a:rPr sz="2800" b="1" spc="254" dirty="0">
                <a:solidFill>
                  <a:srgbClr val="5B9AD5"/>
                </a:solidFill>
                <a:latin typeface="Arial" panose="020B0604020202020204"/>
                <a:cs typeface="Arial" panose="020B0604020202020204"/>
              </a:rPr>
              <a:t> </a:t>
            </a:r>
            <a:r>
              <a:rPr sz="2800" b="1" spc="100" dirty="0">
                <a:solidFill>
                  <a:srgbClr val="5B9AD5"/>
                </a:solidFill>
                <a:latin typeface="Arial" panose="020B0604020202020204"/>
                <a:cs typeface="Arial" panose="020B0604020202020204"/>
              </a:rPr>
              <a:t>pembangunan </a:t>
            </a:r>
            <a:r>
              <a:rPr sz="2800" b="1" spc="65" dirty="0">
                <a:solidFill>
                  <a:srgbClr val="5B9AD5"/>
                </a:solidFill>
                <a:latin typeface="Arial" panose="020B0604020202020204"/>
                <a:cs typeface="Arial" panose="020B0604020202020204"/>
              </a:rPr>
              <a:t>nasional</a:t>
            </a:r>
            <a:r>
              <a:rPr lang="en-US" altLang="en-US" sz="2800" b="1" spc="65" dirty="0">
                <a:solidFill>
                  <a:srgbClr val="5B9AD5"/>
                </a:solidFill>
                <a:latin typeface="Arial" panose="020B0604020202020204"/>
                <a:cs typeface="Arial" panose="020B0604020202020204"/>
              </a:rPr>
              <a:t> menuju </a:t>
            </a:r>
            <a:r>
              <a:rPr lang="en-US" altLang="en-US" sz="2800" b="1" spc="65" dirty="0">
                <a:solidFill>
                  <a:srgbClr val="FFC000"/>
                </a:solidFill>
                <a:latin typeface="Arial" panose="020B0604020202020204"/>
                <a:cs typeface="Arial" panose="020B0604020202020204"/>
              </a:rPr>
              <a:t>Indonesia Emas 2025</a:t>
            </a:r>
            <a:r>
              <a:rPr sz="2800" b="1" spc="65" dirty="0">
                <a:solidFill>
                  <a:srgbClr val="FFC000"/>
                </a:solidFill>
                <a:latin typeface="Arial" panose="020B0604020202020204"/>
                <a:cs typeface="Arial" panose="020B0604020202020204"/>
              </a:rPr>
              <a:t>.</a:t>
            </a:r>
            <a:endParaRPr sz="2800" b="1" spc="65" dirty="0">
              <a:solidFill>
                <a:srgbClr val="FFC000"/>
              </a:solidFill>
              <a:latin typeface="Arial" panose="020B0604020202020204"/>
              <a:cs typeface="Arial" panose="020B0604020202020204"/>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741547" y="1130058"/>
            <a:ext cx="518159" cy="332105"/>
          </a:xfrm>
          <a:custGeom>
            <a:avLst/>
            <a:gdLst/>
            <a:ahLst/>
            <a:cxnLst/>
            <a:rect l="l" t="t" r="r" b="b"/>
            <a:pathLst>
              <a:path w="518159" h="332105">
                <a:moveTo>
                  <a:pt x="517588" y="282282"/>
                </a:moveTo>
                <a:lnTo>
                  <a:pt x="496544" y="244233"/>
                </a:lnTo>
                <a:lnTo>
                  <a:pt x="470115" y="236232"/>
                </a:lnTo>
                <a:lnTo>
                  <a:pt x="47625" y="236232"/>
                </a:lnTo>
                <a:lnTo>
                  <a:pt x="8001" y="257441"/>
                </a:lnTo>
                <a:lnTo>
                  <a:pt x="0" y="283857"/>
                </a:lnTo>
                <a:lnTo>
                  <a:pt x="914" y="293204"/>
                </a:lnTo>
                <a:lnTo>
                  <a:pt x="29400" y="327863"/>
                </a:lnTo>
                <a:lnTo>
                  <a:pt x="47625" y="331495"/>
                </a:lnTo>
                <a:lnTo>
                  <a:pt x="470115" y="331495"/>
                </a:lnTo>
                <a:lnTo>
                  <a:pt x="509739" y="310286"/>
                </a:lnTo>
                <a:lnTo>
                  <a:pt x="517588" y="285432"/>
                </a:lnTo>
                <a:lnTo>
                  <a:pt x="517588" y="282282"/>
                </a:lnTo>
                <a:close/>
              </a:path>
              <a:path w="518159" h="332105">
                <a:moveTo>
                  <a:pt x="517588" y="164172"/>
                </a:moveTo>
                <a:lnTo>
                  <a:pt x="496544" y="126111"/>
                </a:lnTo>
                <a:lnTo>
                  <a:pt x="470115" y="118110"/>
                </a:lnTo>
                <a:lnTo>
                  <a:pt x="47625" y="118110"/>
                </a:lnTo>
                <a:lnTo>
                  <a:pt x="8001" y="139319"/>
                </a:lnTo>
                <a:lnTo>
                  <a:pt x="0" y="165747"/>
                </a:lnTo>
                <a:lnTo>
                  <a:pt x="914" y="175082"/>
                </a:lnTo>
                <a:lnTo>
                  <a:pt x="29400" y="209753"/>
                </a:lnTo>
                <a:lnTo>
                  <a:pt x="47625" y="213372"/>
                </a:lnTo>
                <a:lnTo>
                  <a:pt x="470115" y="213372"/>
                </a:lnTo>
                <a:lnTo>
                  <a:pt x="509739" y="192163"/>
                </a:lnTo>
                <a:lnTo>
                  <a:pt x="517588" y="167322"/>
                </a:lnTo>
                <a:lnTo>
                  <a:pt x="517588" y="164172"/>
                </a:lnTo>
                <a:close/>
              </a:path>
              <a:path w="518159" h="332105">
                <a:moveTo>
                  <a:pt x="517588" y="46050"/>
                </a:moveTo>
                <a:lnTo>
                  <a:pt x="496544" y="8001"/>
                </a:lnTo>
                <a:lnTo>
                  <a:pt x="470115" y="0"/>
                </a:lnTo>
                <a:lnTo>
                  <a:pt x="47625" y="0"/>
                </a:lnTo>
                <a:lnTo>
                  <a:pt x="8001" y="21196"/>
                </a:lnTo>
                <a:lnTo>
                  <a:pt x="0" y="47625"/>
                </a:lnTo>
                <a:lnTo>
                  <a:pt x="914" y="56959"/>
                </a:lnTo>
                <a:lnTo>
                  <a:pt x="29400" y="91630"/>
                </a:lnTo>
                <a:lnTo>
                  <a:pt x="47625" y="95250"/>
                </a:lnTo>
                <a:lnTo>
                  <a:pt x="470115" y="95250"/>
                </a:lnTo>
                <a:lnTo>
                  <a:pt x="509739" y="74053"/>
                </a:lnTo>
                <a:lnTo>
                  <a:pt x="517588" y="49199"/>
                </a:lnTo>
                <a:lnTo>
                  <a:pt x="517588" y="46050"/>
                </a:lnTo>
                <a:close/>
              </a:path>
            </a:pathLst>
          </a:custGeom>
          <a:solidFill>
            <a:srgbClr val="E96A24"/>
          </a:solidFill>
        </p:spPr>
        <p:txBody>
          <a:bodyPr wrap="square" lIns="0" tIns="0" rIns="0" bIns="0" rtlCol="0"/>
          <a:lstStyle/>
          <a:p/>
        </p:txBody>
      </p:sp>
      <p:sp>
        <p:nvSpPr>
          <p:cNvPr id="3" name="object 3"/>
          <p:cNvSpPr/>
          <p:nvPr/>
        </p:nvSpPr>
        <p:spPr>
          <a:xfrm>
            <a:off x="13111728" y="1025485"/>
            <a:ext cx="3360420" cy="541020"/>
          </a:xfrm>
          <a:custGeom>
            <a:avLst/>
            <a:gdLst/>
            <a:ahLst/>
            <a:cxnLst/>
            <a:rect l="l" t="t" r="r" b="b"/>
            <a:pathLst>
              <a:path w="3360419" h="541019">
                <a:moveTo>
                  <a:pt x="3090549" y="540620"/>
                </a:moveTo>
                <a:lnTo>
                  <a:pt x="270310" y="540620"/>
                </a:lnTo>
                <a:lnTo>
                  <a:pt x="217329" y="535378"/>
                </a:lnTo>
                <a:lnTo>
                  <a:pt x="166867" y="520044"/>
                </a:lnTo>
                <a:lnTo>
                  <a:pt x="120342" y="495205"/>
                </a:lnTo>
                <a:lnTo>
                  <a:pt x="79172" y="461448"/>
                </a:lnTo>
                <a:lnTo>
                  <a:pt x="45415" y="420278"/>
                </a:lnTo>
                <a:lnTo>
                  <a:pt x="20576" y="373753"/>
                </a:lnTo>
                <a:lnTo>
                  <a:pt x="5242" y="323291"/>
                </a:lnTo>
                <a:lnTo>
                  <a:pt x="0" y="270310"/>
                </a:lnTo>
                <a:lnTo>
                  <a:pt x="5242" y="217329"/>
                </a:lnTo>
                <a:lnTo>
                  <a:pt x="20576" y="166867"/>
                </a:lnTo>
                <a:lnTo>
                  <a:pt x="45415" y="120342"/>
                </a:lnTo>
                <a:lnTo>
                  <a:pt x="79172" y="79172"/>
                </a:lnTo>
                <a:lnTo>
                  <a:pt x="120342" y="45415"/>
                </a:lnTo>
                <a:lnTo>
                  <a:pt x="166867" y="20576"/>
                </a:lnTo>
                <a:lnTo>
                  <a:pt x="217329" y="5241"/>
                </a:lnTo>
                <a:lnTo>
                  <a:pt x="270310" y="0"/>
                </a:lnTo>
                <a:lnTo>
                  <a:pt x="3090549" y="0"/>
                </a:lnTo>
                <a:lnTo>
                  <a:pt x="3143531" y="5241"/>
                </a:lnTo>
                <a:lnTo>
                  <a:pt x="3193993" y="20576"/>
                </a:lnTo>
                <a:lnTo>
                  <a:pt x="3240518" y="45415"/>
                </a:lnTo>
                <a:lnTo>
                  <a:pt x="3281688" y="79172"/>
                </a:lnTo>
                <a:lnTo>
                  <a:pt x="3315445" y="120342"/>
                </a:lnTo>
                <a:lnTo>
                  <a:pt x="3340284" y="166867"/>
                </a:lnTo>
                <a:lnTo>
                  <a:pt x="3355618" y="217329"/>
                </a:lnTo>
                <a:lnTo>
                  <a:pt x="3359872" y="260324"/>
                </a:lnTo>
                <a:lnTo>
                  <a:pt x="3359872" y="280296"/>
                </a:lnTo>
                <a:lnTo>
                  <a:pt x="3355618" y="323291"/>
                </a:lnTo>
                <a:lnTo>
                  <a:pt x="3340284" y="373753"/>
                </a:lnTo>
                <a:lnTo>
                  <a:pt x="3315445" y="420278"/>
                </a:lnTo>
                <a:lnTo>
                  <a:pt x="3281688" y="461448"/>
                </a:lnTo>
                <a:lnTo>
                  <a:pt x="3240518" y="495205"/>
                </a:lnTo>
                <a:lnTo>
                  <a:pt x="3193993" y="520044"/>
                </a:lnTo>
                <a:lnTo>
                  <a:pt x="3143531" y="535378"/>
                </a:lnTo>
                <a:lnTo>
                  <a:pt x="3090549" y="540620"/>
                </a:lnTo>
                <a:close/>
              </a:path>
            </a:pathLst>
          </a:custGeom>
          <a:solidFill>
            <a:srgbClr val="E96A24"/>
          </a:solidFill>
        </p:spPr>
        <p:txBody>
          <a:bodyPr wrap="square" lIns="0" tIns="0" rIns="0" bIns="0" rtlCol="0"/>
          <a:lstStyle/>
          <a:p/>
        </p:txBody>
      </p:sp>
      <p:sp>
        <p:nvSpPr>
          <p:cNvPr id="4" name="object 4"/>
          <p:cNvSpPr/>
          <p:nvPr/>
        </p:nvSpPr>
        <p:spPr>
          <a:xfrm>
            <a:off x="16323248" y="8987989"/>
            <a:ext cx="935990" cy="541020"/>
          </a:xfrm>
          <a:custGeom>
            <a:avLst/>
            <a:gdLst/>
            <a:ahLst/>
            <a:cxnLst/>
            <a:rect l="l" t="t" r="r" b="b"/>
            <a:pathLst>
              <a:path w="935990" h="541020">
                <a:moveTo>
                  <a:pt x="665742" y="540620"/>
                </a:moveTo>
                <a:lnTo>
                  <a:pt x="270311" y="540620"/>
                </a:lnTo>
                <a:lnTo>
                  <a:pt x="217329" y="535378"/>
                </a:lnTo>
                <a:lnTo>
                  <a:pt x="166867" y="520044"/>
                </a:lnTo>
                <a:lnTo>
                  <a:pt x="120342" y="495205"/>
                </a:lnTo>
                <a:lnTo>
                  <a:pt x="79172" y="461448"/>
                </a:lnTo>
                <a:lnTo>
                  <a:pt x="45415" y="420278"/>
                </a:lnTo>
                <a:lnTo>
                  <a:pt x="20576" y="373753"/>
                </a:lnTo>
                <a:lnTo>
                  <a:pt x="5242" y="323291"/>
                </a:lnTo>
                <a:lnTo>
                  <a:pt x="0" y="270310"/>
                </a:lnTo>
                <a:lnTo>
                  <a:pt x="5242" y="217329"/>
                </a:lnTo>
                <a:lnTo>
                  <a:pt x="20576" y="166867"/>
                </a:lnTo>
                <a:lnTo>
                  <a:pt x="45415" y="120342"/>
                </a:lnTo>
                <a:lnTo>
                  <a:pt x="79172" y="79172"/>
                </a:lnTo>
                <a:lnTo>
                  <a:pt x="120342" y="45415"/>
                </a:lnTo>
                <a:lnTo>
                  <a:pt x="166867" y="20576"/>
                </a:lnTo>
                <a:lnTo>
                  <a:pt x="217329" y="5242"/>
                </a:lnTo>
                <a:lnTo>
                  <a:pt x="270311" y="0"/>
                </a:lnTo>
                <a:lnTo>
                  <a:pt x="665742" y="0"/>
                </a:lnTo>
                <a:lnTo>
                  <a:pt x="718723" y="5242"/>
                </a:lnTo>
                <a:lnTo>
                  <a:pt x="769185" y="20576"/>
                </a:lnTo>
                <a:lnTo>
                  <a:pt x="815710" y="45415"/>
                </a:lnTo>
                <a:lnTo>
                  <a:pt x="856881" y="79172"/>
                </a:lnTo>
                <a:lnTo>
                  <a:pt x="890637" y="120342"/>
                </a:lnTo>
                <a:lnTo>
                  <a:pt x="915476" y="166867"/>
                </a:lnTo>
                <a:lnTo>
                  <a:pt x="930811" y="217329"/>
                </a:lnTo>
                <a:lnTo>
                  <a:pt x="935527" y="264992"/>
                </a:lnTo>
                <a:lnTo>
                  <a:pt x="935527" y="275629"/>
                </a:lnTo>
                <a:lnTo>
                  <a:pt x="930811" y="323291"/>
                </a:lnTo>
                <a:lnTo>
                  <a:pt x="915476" y="373753"/>
                </a:lnTo>
                <a:lnTo>
                  <a:pt x="890637" y="420278"/>
                </a:lnTo>
                <a:lnTo>
                  <a:pt x="856881" y="461448"/>
                </a:lnTo>
                <a:lnTo>
                  <a:pt x="815710" y="495205"/>
                </a:lnTo>
                <a:lnTo>
                  <a:pt x="769185" y="520044"/>
                </a:lnTo>
                <a:lnTo>
                  <a:pt x="718723" y="535378"/>
                </a:lnTo>
                <a:lnTo>
                  <a:pt x="665742" y="540620"/>
                </a:lnTo>
                <a:close/>
              </a:path>
            </a:pathLst>
          </a:custGeom>
          <a:solidFill>
            <a:srgbClr val="E96A24"/>
          </a:solidFill>
        </p:spPr>
        <p:txBody>
          <a:bodyPr wrap="square" lIns="0" tIns="0" rIns="0" bIns="0" rtlCol="0"/>
          <a:lstStyle/>
          <a:p/>
        </p:txBody>
      </p:sp>
      <p:sp>
        <p:nvSpPr>
          <p:cNvPr id="5" name="object 5"/>
          <p:cNvSpPr/>
          <p:nvPr/>
        </p:nvSpPr>
        <p:spPr>
          <a:xfrm>
            <a:off x="17428757" y="8987989"/>
            <a:ext cx="859790" cy="541020"/>
          </a:xfrm>
          <a:custGeom>
            <a:avLst/>
            <a:gdLst/>
            <a:ahLst/>
            <a:cxnLst/>
            <a:rect l="l" t="t" r="r" b="b"/>
            <a:pathLst>
              <a:path w="859790" h="541020">
                <a:moveTo>
                  <a:pt x="859241" y="540620"/>
                </a:moveTo>
                <a:lnTo>
                  <a:pt x="270310" y="540620"/>
                </a:lnTo>
                <a:lnTo>
                  <a:pt x="217329" y="535378"/>
                </a:lnTo>
                <a:lnTo>
                  <a:pt x="166866" y="520044"/>
                </a:lnTo>
                <a:lnTo>
                  <a:pt x="120341" y="495205"/>
                </a:lnTo>
                <a:lnTo>
                  <a:pt x="79172" y="461448"/>
                </a:lnTo>
                <a:lnTo>
                  <a:pt x="45415" y="420278"/>
                </a:lnTo>
                <a:lnTo>
                  <a:pt x="20576" y="373753"/>
                </a:lnTo>
                <a:lnTo>
                  <a:pt x="5242" y="323291"/>
                </a:lnTo>
                <a:lnTo>
                  <a:pt x="0" y="270310"/>
                </a:lnTo>
                <a:lnTo>
                  <a:pt x="5242" y="217329"/>
                </a:lnTo>
                <a:lnTo>
                  <a:pt x="20576" y="166867"/>
                </a:lnTo>
                <a:lnTo>
                  <a:pt x="45415" y="120342"/>
                </a:lnTo>
                <a:lnTo>
                  <a:pt x="79172" y="79172"/>
                </a:lnTo>
                <a:lnTo>
                  <a:pt x="120341" y="45415"/>
                </a:lnTo>
                <a:lnTo>
                  <a:pt x="166866" y="20576"/>
                </a:lnTo>
                <a:lnTo>
                  <a:pt x="217329" y="5241"/>
                </a:lnTo>
                <a:lnTo>
                  <a:pt x="270310" y="0"/>
                </a:lnTo>
                <a:lnTo>
                  <a:pt x="859241" y="0"/>
                </a:lnTo>
                <a:lnTo>
                  <a:pt x="859241" y="540620"/>
                </a:lnTo>
                <a:close/>
              </a:path>
            </a:pathLst>
          </a:custGeom>
          <a:solidFill>
            <a:srgbClr val="E96A24"/>
          </a:solidFill>
        </p:spPr>
        <p:txBody>
          <a:bodyPr wrap="square" lIns="0" tIns="0" rIns="0" bIns="0" rtlCol="0"/>
          <a:lstStyle/>
          <a:p/>
        </p:txBody>
      </p:sp>
      <p:sp>
        <p:nvSpPr>
          <p:cNvPr id="6" name="object 6"/>
          <p:cNvSpPr/>
          <p:nvPr/>
        </p:nvSpPr>
        <p:spPr>
          <a:xfrm>
            <a:off x="17843242" y="5478311"/>
            <a:ext cx="296545" cy="296545"/>
          </a:xfrm>
          <a:custGeom>
            <a:avLst/>
            <a:gdLst/>
            <a:ahLst/>
            <a:cxnLst/>
            <a:rect l="l" t="t" r="r" b="b"/>
            <a:pathLst>
              <a:path w="296544" h="296545">
                <a:moveTo>
                  <a:pt x="153422" y="296465"/>
                </a:moveTo>
                <a:lnTo>
                  <a:pt x="116891" y="281334"/>
                </a:lnTo>
                <a:lnTo>
                  <a:pt x="109099" y="262521"/>
                </a:lnTo>
                <a:lnTo>
                  <a:pt x="109099" y="187366"/>
                </a:lnTo>
                <a:lnTo>
                  <a:pt x="33944" y="187366"/>
                </a:lnTo>
                <a:lnTo>
                  <a:pt x="992" y="158413"/>
                </a:lnTo>
                <a:lnTo>
                  <a:pt x="0" y="153421"/>
                </a:lnTo>
                <a:lnTo>
                  <a:pt x="0" y="143043"/>
                </a:lnTo>
                <a:lnTo>
                  <a:pt x="28952" y="110092"/>
                </a:lnTo>
                <a:lnTo>
                  <a:pt x="33944" y="109099"/>
                </a:lnTo>
                <a:lnTo>
                  <a:pt x="109099" y="109099"/>
                </a:lnTo>
                <a:lnTo>
                  <a:pt x="109099" y="33944"/>
                </a:lnTo>
                <a:lnTo>
                  <a:pt x="138051" y="992"/>
                </a:lnTo>
                <a:lnTo>
                  <a:pt x="143043" y="0"/>
                </a:lnTo>
                <a:lnTo>
                  <a:pt x="153422" y="0"/>
                </a:lnTo>
                <a:lnTo>
                  <a:pt x="186373" y="28952"/>
                </a:lnTo>
                <a:lnTo>
                  <a:pt x="187366" y="33944"/>
                </a:lnTo>
                <a:lnTo>
                  <a:pt x="187366" y="109099"/>
                </a:lnTo>
                <a:lnTo>
                  <a:pt x="257332" y="109099"/>
                </a:lnTo>
                <a:lnTo>
                  <a:pt x="262521" y="109099"/>
                </a:lnTo>
                <a:lnTo>
                  <a:pt x="267513" y="110092"/>
                </a:lnTo>
                <a:lnTo>
                  <a:pt x="295472" y="138051"/>
                </a:lnTo>
                <a:lnTo>
                  <a:pt x="296465" y="143043"/>
                </a:lnTo>
                <a:lnTo>
                  <a:pt x="296465" y="153421"/>
                </a:lnTo>
                <a:lnTo>
                  <a:pt x="267513" y="186373"/>
                </a:lnTo>
                <a:lnTo>
                  <a:pt x="187366" y="187366"/>
                </a:lnTo>
                <a:lnTo>
                  <a:pt x="187366" y="262521"/>
                </a:lnTo>
                <a:lnTo>
                  <a:pt x="158414" y="295472"/>
                </a:lnTo>
                <a:lnTo>
                  <a:pt x="153422" y="296465"/>
                </a:lnTo>
                <a:close/>
              </a:path>
            </a:pathLst>
          </a:custGeom>
          <a:solidFill>
            <a:srgbClr val="E96A24"/>
          </a:solidFill>
        </p:spPr>
        <p:txBody>
          <a:bodyPr wrap="square" lIns="0" tIns="0" rIns="0" bIns="0" rtlCol="0"/>
          <a:lstStyle/>
          <a:p/>
        </p:txBody>
      </p:sp>
      <p:sp>
        <p:nvSpPr>
          <p:cNvPr id="7" name="object 7"/>
          <p:cNvSpPr/>
          <p:nvPr/>
        </p:nvSpPr>
        <p:spPr>
          <a:xfrm>
            <a:off x="17843242" y="4885380"/>
            <a:ext cx="296545" cy="296545"/>
          </a:xfrm>
          <a:custGeom>
            <a:avLst/>
            <a:gdLst/>
            <a:ahLst/>
            <a:cxnLst/>
            <a:rect l="l" t="t" r="r" b="b"/>
            <a:pathLst>
              <a:path w="296544" h="296545">
                <a:moveTo>
                  <a:pt x="153422" y="296465"/>
                </a:moveTo>
                <a:lnTo>
                  <a:pt x="116891" y="281334"/>
                </a:lnTo>
                <a:lnTo>
                  <a:pt x="109099" y="262521"/>
                </a:lnTo>
                <a:lnTo>
                  <a:pt x="109099" y="187366"/>
                </a:lnTo>
                <a:lnTo>
                  <a:pt x="33944" y="187366"/>
                </a:lnTo>
                <a:lnTo>
                  <a:pt x="992" y="158413"/>
                </a:lnTo>
                <a:lnTo>
                  <a:pt x="0" y="153422"/>
                </a:lnTo>
                <a:lnTo>
                  <a:pt x="0" y="143043"/>
                </a:lnTo>
                <a:lnTo>
                  <a:pt x="28952" y="110092"/>
                </a:lnTo>
                <a:lnTo>
                  <a:pt x="33944" y="109099"/>
                </a:lnTo>
                <a:lnTo>
                  <a:pt x="109099" y="109099"/>
                </a:lnTo>
                <a:lnTo>
                  <a:pt x="109099" y="33944"/>
                </a:lnTo>
                <a:lnTo>
                  <a:pt x="138051" y="992"/>
                </a:lnTo>
                <a:lnTo>
                  <a:pt x="143043" y="0"/>
                </a:lnTo>
                <a:lnTo>
                  <a:pt x="153422" y="0"/>
                </a:lnTo>
                <a:lnTo>
                  <a:pt x="186373" y="28952"/>
                </a:lnTo>
                <a:lnTo>
                  <a:pt x="187366" y="33944"/>
                </a:lnTo>
                <a:lnTo>
                  <a:pt x="187366" y="109099"/>
                </a:lnTo>
                <a:lnTo>
                  <a:pt x="257332" y="109099"/>
                </a:lnTo>
                <a:lnTo>
                  <a:pt x="262521" y="109099"/>
                </a:lnTo>
                <a:lnTo>
                  <a:pt x="267513" y="110092"/>
                </a:lnTo>
                <a:lnTo>
                  <a:pt x="295472" y="138051"/>
                </a:lnTo>
                <a:lnTo>
                  <a:pt x="296465" y="143043"/>
                </a:lnTo>
                <a:lnTo>
                  <a:pt x="296465" y="153422"/>
                </a:lnTo>
                <a:lnTo>
                  <a:pt x="267513" y="186373"/>
                </a:lnTo>
                <a:lnTo>
                  <a:pt x="187366" y="187366"/>
                </a:lnTo>
                <a:lnTo>
                  <a:pt x="187366" y="262521"/>
                </a:lnTo>
                <a:lnTo>
                  <a:pt x="158414" y="295472"/>
                </a:lnTo>
                <a:lnTo>
                  <a:pt x="153422" y="296465"/>
                </a:lnTo>
                <a:close/>
              </a:path>
            </a:pathLst>
          </a:custGeom>
          <a:solidFill>
            <a:srgbClr val="E96A24"/>
          </a:solidFill>
        </p:spPr>
        <p:txBody>
          <a:bodyPr wrap="square" lIns="0" tIns="0" rIns="0" bIns="0" rtlCol="0"/>
          <a:lstStyle/>
          <a:p/>
        </p:txBody>
      </p:sp>
      <p:sp>
        <p:nvSpPr>
          <p:cNvPr id="8" name="object 8"/>
          <p:cNvSpPr/>
          <p:nvPr/>
        </p:nvSpPr>
        <p:spPr>
          <a:xfrm>
            <a:off x="17843242" y="4292448"/>
            <a:ext cx="296545" cy="296545"/>
          </a:xfrm>
          <a:custGeom>
            <a:avLst/>
            <a:gdLst/>
            <a:ahLst/>
            <a:cxnLst/>
            <a:rect l="l" t="t" r="r" b="b"/>
            <a:pathLst>
              <a:path w="296544" h="296545">
                <a:moveTo>
                  <a:pt x="153422" y="296465"/>
                </a:moveTo>
                <a:lnTo>
                  <a:pt x="116891" y="281334"/>
                </a:lnTo>
                <a:lnTo>
                  <a:pt x="109099" y="262521"/>
                </a:lnTo>
                <a:lnTo>
                  <a:pt x="109099" y="187366"/>
                </a:lnTo>
                <a:lnTo>
                  <a:pt x="33944" y="187366"/>
                </a:lnTo>
                <a:lnTo>
                  <a:pt x="992" y="158414"/>
                </a:lnTo>
                <a:lnTo>
                  <a:pt x="0" y="143043"/>
                </a:lnTo>
                <a:lnTo>
                  <a:pt x="992" y="138051"/>
                </a:lnTo>
                <a:lnTo>
                  <a:pt x="28952" y="110092"/>
                </a:lnTo>
                <a:lnTo>
                  <a:pt x="109099" y="109099"/>
                </a:lnTo>
                <a:lnTo>
                  <a:pt x="109099" y="33944"/>
                </a:lnTo>
                <a:lnTo>
                  <a:pt x="138051" y="992"/>
                </a:lnTo>
                <a:lnTo>
                  <a:pt x="143043" y="0"/>
                </a:lnTo>
                <a:lnTo>
                  <a:pt x="153422" y="0"/>
                </a:lnTo>
                <a:lnTo>
                  <a:pt x="186373" y="28952"/>
                </a:lnTo>
                <a:lnTo>
                  <a:pt x="187366" y="33944"/>
                </a:lnTo>
                <a:lnTo>
                  <a:pt x="187366" y="109099"/>
                </a:lnTo>
                <a:lnTo>
                  <a:pt x="257332" y="109099"/>
                </a:lnTo>
                <a:lnTo>
                  <a:pt x="262521" y="109099"/>
                </a:lnTo>
                <a:lnTo>
                  <a:pt x="267513" y="110092"/>
                </a:lnTo>
                <a:lnTo>
                  <a:pt x="295472" y="138051"/>
                </a:lnTo>
                <a:lnTo>
                  <a:pt x="296465" y="153422"/>
                </a:lnTo>
                <a:lnTo>
                  <a:pt x="295472" y="158414"/>
                </a:lnTo>
                <a:lnTo>
                  <a:pt x="267513" y="186373"/>
                </a:lnTo>
                <a:lnTo>
                  <a:pt x="262521" y="187366"/>
                </a:lnTo>
                <a:lnTo>
                  <a:pt x="187366" y="187366"/>
                </a:lnTo>
                <a:lnTo>
                  <a:pt x="187366" y="262521"/>
                </a:lnTo>
                <a:lnTo>
                  <a:pt x="158414" y="295472"/>
                </a:lnTo>
                <a:lnTo>
                  <a:pt x="153422" y="296465"/>
                </a:lnTo>
                <a:close/>
              </a:path>
            </a:pathLst>
          </a:custGeom>
          <a:solidFill>
            <a:srgbClr val="E96A24"/>
          </a:solidFill>
        </p:spPr>
        <p:txBody>
          <a:bodyPr wrap="square" lIns="0" tIns="0" rIns="0" bIns="0" rtlCol="0"/>
          <a:lstStyle/>
          <a:p/>
        </p:txBody>
      </p:sp>
      <p:sp>
        <p:nvSpPr>
          <p:cNvPr id="9" name="object 9"/>
          <p:cNvSpPr/>
          <p:nvPr/>
        </p:nvSpPr>
        <p:spPr>
          <a:xfrm>
            <a:off x="17843242" y="3699517"/>
            <a:ext cx="296545" cy="296545"/>
          </a:xfrm>
          <a:custGeom>
            <a:avLst/>
            <a:gdLst/>
            <a:ahLst/>
            <a:cxnLst/>
            <a:rect l="l" t="t" r="r" b="b"/>
            <a:pathLst>
              <a:path w="296544" h="296545">
                <a:moveTo>
                  <a:pt x="153422" y="296465"/>
                </a:moveTo>
                <a:lnTo>
                  <a:pt x="116891" y="281334"/>
                </a:lnTo>
                <a:lnTo>
                  <a:pt x="109099" y="262521"/>
                </a:lnTo>
                <a:lnTo>
                  <a:pt x="109099" y="187366"/>
                </a:lnTo>
                <a:lnTo>
                  <a:pt x="33944" y="187366"/>
                </a:lnTo>
                <a:lnTo>
                  <a:pt x="992" y="158414"/>
                </a:lnTo>
                <a:lnTo>
                  <a:pt x="0" y="153422"/>
                </a:lnTo>
                <a:lnTo>
                  <a:pt x="0" y="143043"/>
                </a:lnTo>
                <a:lnTo>
                  <a:pt x="28952" y="110092"/>
                </a:lnTo>
                <a:lnTo>
                  <a:pt x="33944" y="109099"/>
                </a:lnTo>
                <a:lnTo>
                  <a:pt x="109099" y="109099"/>
                </a:lnTo>
                <a:lnTo>
                  <a:pt x="109099" y="33944"/>
                </a:lnTo>
                <a:lnTo>
                  <a:pt x="138051" y="992"/>
                </a:lnTo>
                <a:lnTo>
                  <a:pt x="143043" y="0"/>
                </a:lnTo>
                <a:lnTo>
                  <a:pt x="153422" y="0"/>
                </a:lnTo>
                <a:lnTo>
                  <a:pt x="186373" y="28952"/>
                </a:lnTo>
                <a:lnTo>
                  <a:pt x="187366" y="33944"/>
                </a:lnTo>
                <a:lnTo>
                  <a:pt x="187366" y="109099"/>
                </a:lnTo>
                <a:lnTo>
                  <a:pt x="257332" y="109099"/>
                </a:lnTo>
                <a:lnTo>
                  <a:pt x="262521" y="109099"/>
                </a:lnTo>
                <a:lnTo>
                  <a:pt x="267513" y="110092"/>
                </a:lnTo>
                <a:lnTo>
                  <a:pt x="295472" y="138051"/>
                </a:lnTo>
                <a:lnTo>
                  <a:pt x="296465" y="143043"/>
                </a:lnTo>
                <a:lnTo>
                  <a:pt x="296465" y="153422"/>
                </a:lnTo>
                <a:lnTo>
                  <a:pt x="267513" y="186373"/>
                </a:lnTo>
                <a:lnTo>
                  <a:pt x="187366" y="187366"/>
                </a:lnTo>
                <a:lnTo>
                  <a:pt x="187366" y="262521"/>
                </a:lnTo>
                <a:lnTo>
                  <a:pt x="158414" y="295472"/>
                </a:lnTo>
                <a:lnTo>
                  <a:pt x="153422" y="296465"/>
                </a:lnTo>
                <a:close/>
              </a:path>
            </a:pathLst>
          </a:custGeom>
          <a:solidFill>
            <a:srgbClr val="E96A24"/>
          </a:solidFill>
        </p:spPr>
        <p:txBody>
          <a:bodyPr wrap="square" lIns="0" tIns="0" rIns="0" bIns="0" rtlCol="0"/>
          <a:lstStyle/>
          <a:p/>
        </p:txBody>
      </p:sp>
      <p:sp>
        <p:nvSpPr>
          <p:cNvPr id="10" name="object 10"/>
          <p:cNvSpPr/>
          <p:nvPr/>
        </p:nvSpPr>
        <p:spPr>
          <a:xfrm>
            <a:off x="17843242" y="3106586"/>
            <a:ext cx="296545" cy="296545"/>
          </a:xfrm>
          <a:custGeom>
            <a:avLst/>
            <a:gdLst/>
            <a:ahLst/>
            <a:cxnLst/>
            <a:rect l="l" t="t" r="r" b="b"/>
            <a:pathLst>
              <a:path w="296544" h="296545">
                <a:moveTo>
                  <a:pt x="153422" y="296465"/>
                </a:moveTo>
                <a:lnTo>
                  <a:pt x="116891" y="281334"/>
                </a:lnTo>
                <a:lnTo>
                  <a:pt x="109099" y="262521"/>
                </a:lnTo>
                <a:lnTo>
                  <a:pt x="109099" y="187366"/>
                </a:lnTo>
                <a:lnTo>
                  <a:pt x="33944" y="187366"/>
                </a:lnTo>
                <a:lnTo>
                  <a:pt x="992" y="158414"/>
                </a:lnTo>
                <a:lnTo>
                  <a:pt x="0" y="153422"/>
                </a:lnTo>
                <a:lnTo>
                  <a:pt x="0" y="143043"/>
                </a:lnTo>
                <a:lnTo>
                  <a:pt x="28952" y="110092"/>
                </a:lnTo>
                <a:lnTo>
                  <a:pt x="33944" y="109099"/>
                </a:lnTo>
                <a:lnTo>
                  <a:pt x="109099" y="109099"/>
                </a:lnTo>
                <a:lnTo>
                  <a:pt x="109099" y="33944"/>
                </a:lnTo>
                <a:lnTo>
                  <a:pt x="138051" y="992"/>
                </a:lnTo>
                <a:lnTo>
                  <a:pt x="143043" y="0"/>
                </a:lnTo>
                <a:lnTo>
                  <a:pt x="153422" y="0"/>
                </a:lnTo>
                <a:lnTo>
                  <a:pt x="186373" y="28952"/>
                </a:lnTo>
                <a:lnTo>
                  <a:pt x="187366" y="33944"/>
                </a:lnTo>
                <a:lnTo>
                  <a:pt x="187366" y="109099"/>
                </a:lnTo>
                <a:lnTo>
                  <a:pt x="257332" y="109099"/>
                </a:lnTo>
                <a:lnTo>
                  <a:pt x="262521" y="109099"/>
                </a:lnTo>
                <a:lnTo>
                  <a:pt x="267513" y="110092"/>
                </a:lnTo>
                <a:lnTo>
                  <a:pt x="295472" y="138051"/>
                </a:lnTo>
                <a:lnTo>
                  <a:pt x="296465" y="143043"/>
                </a:lnTo>
                <a:lnTo>
                  <a:pt x="296465" y="153422"/>
                </a:lnTo>
                <a:lnTo>
                  <a:pt x="267513" y="186373"/>
                </a:lnTo>
                <a:lnTo>
                  <a:pt x="187366" y="187366"/>
                </a:lnTo>
                <a:lnTo>
                  <a:pt x="187366" y="262521"/>
                </a:lnTo>
                <a:lnTo>
                  <a:pt x="158414" y="295472"/>
                </a:lnTo>
                <a:lnTo>
                  <a:pt x="153422" y="296465"/>
                </a:lnTo>
                <a:close/>
              </a:path>
            </a:pathLst>
          </a:custGeom>
          <a:solidFill>
            <a:srgbClr val="E96A24"/>
          </a:solidFill>
        </p:spPr>
        <p:txBody>
          <a:bodyPr wrap="square" lIns="0" tIns="0" rIns="0" bIns="0" rtlCol="0"/>
          <a:lstStyle/>
          <a:p/>
        </p:txBody>
      </p:sp>
      <p:sp>
        <p:nvSpPr>
          <p:cNvPr id="11" name="object 11"/>
          <p:cNvSpPr/>
          <p:nvPr/>
        </p:nvSpPr>
        <p:spPr>
          <a:xfrm>
            <a:off x="148174" y="9059295"/>
            <a:ext cx="293370" cy="296545"/>
          </a:xfrm>
          <a:custGeom>
            <a:avLst/>
            <a:gdLst/>
            <a:ahLst/>
            <a:cxnLst/>
            <a:rect l="l" t="t" r="r" b="b"/>
            <a:pathLst>
              <a:path w="293370" h="296545">
                <a:moveTo>
                  <a:pt x="153422" y="296465"/>
                </a:moveTo>
                <a:lnTo>
                  <a:pt x="143043" y="296465"/>
                </a:lnTo>
                <a:lnTo>
                  <a:pt x="138051" y="295472"/>
                </a:lnTo>
                <a:lnTo>
                  <a:pt x="110092" y="267513"/>
                </a:lnTo>
                <a:lnTo>
                  <a:pt x="109099" y="262521"/>
                </a:lnTo>
                <a:lnTo>
                  <a:pt x="109099" y="187366"/>
                </a:lnTo>
                <a:lnTo>
                  <a:pt x="33944" y="187366"/>
                </a:lnTo>
                <a:lnTo>
                  <a:pt x="992" y="158414"/>
                </a:lnTo>
                <a:lnTo>
                  <a:pt x="0" y="153422"/>
                </a:lnTo>
                <a:lnTo>
                  <a:pt x="0" y="143043"/>
                </a:lnTo>
                <a:lnTo>
                  <a:pt x="28952" y="110092"/>
                </a:lnTo>
                <a:lnTo>
                  <a:pt x="33944" y="109099"/>
                </a:lnTo>
                <a:lnTo>
                  <a:pt x="109099" y="109099"/>
                </a:lnTo>
                <a:lnTo>
                  <a:pt x="109099" y="33944"/>
                </a:lnTo>
                <a:lnTo>
                  <a:pt x="138051" y="993"/>
                </a:lnTo>
                <a:lnTo>
                  <a:pt x="153422" y="0"/>
                </a:lnTo>
                <a:lnTo>
                  <a:pt x="158414" y="992"/>
                </a:lnTo>
                <a:lnTo>
                  <a:pt x="186373" y="28952"/>
                </a:lnTo>
                <a:lnTo>
                  <a:pt x="187366" y="109099"/>
                </a:lnTo>
                <a:lnTo>
                  <a:pt x="262521" y="109099"/>
                </a:lnTo>
                <a:lnTo>
                  <a:pt x="292893" y="131825"/>
                </a:lnTo>
                <a:lnTo>
                  <a:pt x="292893" y="164639"/>
                </a:lnTo>
                <a:lnTo>
                  <a:pt x="187366" y="187366"/>
                </a:lnTo>
                <a:lnTo>
                  <a:pt x="187366" y="262521"/>
                </a:lnTo>
                <a:lnTo>
                  <a:pt x="158414" y="295472"/>
                </a:lnTo>
                <a:lnTo>
                  <a:pt x="153422" y="296465"/>
                </a:lnTo>
                <a:close/>
              </a:path>
            </a:pathLst>
          </a:custGeom>
          <a:solidFill>
            <a:srgbClr val="E96A24"/>
          </a:solidFill>
        </p:spPr>
        <p:txBody>
          <a:bodyPr wrap="square" lIns="0" tIns="0" rIns="0" bIns="0" rtlCol="0"/>
          <a:lstStyle/>
          <a:p/>
        </p:txBody>
      </p:sp>
      <p:sp>
        <p:nvSpPr>
          <p:cNvPr id="12" name="object 12"/>
          <p:cNvSpPr/>
          <p:nvPr/>
        </p:nvSpPr>
        <p:spPr>
          <a:xfrm>
            <a:off x="148174" y="8466363"/>
            <a:ext cx="293370" cy="296545"/>
          </a:xfrm>
          <a:custGeom>
            <a:avLst/>
            <a:gdLst/>
            <a:ahLst/>
            <a:cxnLst/>
            <a:rect l="l" t="t" r="r" b="b"/>
            <a:pathLst>
              <a:path w="293370" h="296545">
                <a:moveTo>
                  <a:pt x="153422" y="296465"/>
                </a:moveTo>
                <a:lnTo>
                  <a:pt x="143043" y="296465"/>
                </a:lnTo>
                <a:lnTo>
                  <a:pt x="138051" y="295472"/>
                </a:lnTo>
                <a:lnTo>
                  <a:pt x="110092" y="267513"/>
                </a:lnTo>
                <a:lnTo>
                  <a:pt x="109099" y="262521"/>
                </a:lnTo>
                <a:lnTo>
                  <a:pt x="109099" y="187366"/>
                </a:lnTo>
                <a:lnTo>
                  <a:pt x="33944" y="187366"/>
                </a:lnTo>
                <a:lnTo>
                  <a:pt x="992" y="158413"/>
                </a:lnTo>
                <a:lnTo>
                  <a:pt x="0" y="153422"/>
                </a:lnTo>
                <a:lnTo>
                  <a:pt x="0" y="143043"/>
                </a:lnTo>
                <a:lnTo>
                  <a:pt x="28952" y="110092"/>
                </a:lnTo>
                <a:lnTo>
                  <a:pt x="109099" y="109099"/>
                </a:lnTo>
                <a:lnTo>
                  <a:pt x="109099" y="33943"/>
                </a:lnTo>
                <a:lnTo>
                  <a:pt x="138051" y="992"/>
                </a:lnTo>
                <a:lnTo>
                  <a:pt x="143043" y="0"/>
                </a:lnTo>
                <a:lnTo>
                  <a:pt x="153422" y="0"/>
                </a:lnTo>
                <a:lnTo>
                  <a:pt x="186373" y="28951"/>
                </a:lnTo>
                <a:lnTo>
                  <a:pt x="187366" y="109099"/>
                </a:lnTo>
                <a:lnTo>
                  <a:pt x="262521" y="109099"/>
                </a:lnTo>
                <a:lnTo>
                  <a:pt x="292893" y="131825"/>
                </a:lnTo>
                <a:lnTo>
                  <a:pt x="292893" y="164639"/>
                </a:lnTo>
                <a:lnTo>
                  <a:pt x="187366" y="187366"/>
                </a:lnTo>
                <a:lnTo>
                  <a:pt x="187366" y="262521"/>
                </a:lnTo>
                <a:lnTo>
                  <a:pt x="158414" y="295472"/>
                </a:lnTo>
                <a:lnTo>
                  <a:pt x="153422" y="296465"/>
                </a:lnTo>
                <a:close/>
              </a:path>
            </a:pathLst>
          </a:custGeom>
          <a:solidFill>
            <a:srgbClr val="E96A24"/>
          </a:solidFill>
        </p:spPr>
        <p:txBody>
          <a:bodyPr wrap="square" lIns="0" tIns="0" rIns="0" bIns="0" rtlCol="0"/>
          <a:lstStyle/>
          <a:p/>
        </p:txBody>
      </p:sp>
      <p:sp>
        <p:nvSpPr>
          <p:cNvPr id="13" name="object 13"/>
          <p:cNvSpPr/>
          <p:nvPr/>
        </p:nvSpPr>
        <p:spPr>
          <a:xfrm>
            <a:off x="148174" y="7873432"/>
            <a:ext cx="293370" cy="296545"/>
          </a:xfrm>
          <a:custGeom>
            <a:avLst/>
            <a:gdLst/>
            <a:ahLst/>
            <a:cxnLst/>
            <a:rect l="l" t="t" r="r" b="b"/>
            <a:pathLst>
              <a:path w="293370" h="296545">
                <a:moveTo>
                  <a:pt x="153422" y="296465"/>
                </a:moveTo>
                <a:lnTo>
                  <a:pt x="143043" y="296465"/>
                </a:lnTo>
                <a:lnTo>
                  <a:pt x="138051" y="295472"/>
                </a:lnTo>
                <a:lnTo>
                  <a:pt x="110092" y="267513"/>
                </a:lnTo>
                <a:lnTo>
                  <a:pt x="109099" y="262521"/>
                </a:lnTo>
                <a:lnTo>
                  <a:pt x="109099" y="187366"/>
                </a:lnTo>
                <a:lnTo>
                  <a:pt x="33944" y="187366"/>
                </a:lnTo>
                <a:lnTo>
                  <a:pt x="992" y="158413"/>
                </a:lnTo>
                <a:lnTo>
                  <a:pt x="0" y="153422"/>
                </a:lnTo>
                <a:lnTo>
                  <a:pt x="0" y="143043"/>
                </a:lnTo>
                <a:lnTo>
                  <a:pt x="28952" y="110092"/>
                </a:lnTo>
                <a:lnTo>
                  <a:pt x="33944" y="109099"/>
                </a:lnTo>
                <a:lnTo>
                  <a:pt x="109099" y="109099"/>
                </a:lnTo>
                <a:lnTo>
                  <a:pt x="109099" y="33943"/>
                </a:lnTo>
                <a:lnTo>
                  <a:pt x="138051" y="993"/>
                </a:lnTo>
                <a:lnTo>
                  <a:pt x="153422" y="0"/>
                </a:lnTo>
                <a:lnTo>
                  <a:pt x="158414" y="992"/>
                </a:lnTo>
                <a:lnTo>
                  <a:pt x="186373" y="28952"/>
                </a:lnTo>
                <a:lnTo>
                  <a:pt x="187366" y="109099"/>
                </a:lnTo>
                <a:lnTo>
                  <a:pt x="262521" y="109099"/>
                </a:lnTo>
                <a:lnTo>
                  <a:pt x="292893" y="131825"/>
                </a:lnTo>
                <a:lnTo>
                  <a:pt x="292893" y="164639"/>
                </a:lnTo>
                <a:lnTo>
                  <a:pt x="187366" y="187366"/>
                </a:lnTo>
                <a:lnTo>
                  <a:pt x="187366" y="262521"/>
                </a:lnTo>
                <a:lnTo>
                  <a:pt x="158414" y="295472"/>
                </a:lnTo>
                <a:lnTo>
                  <a:pt x="153422" y="296465"/>
                </a:lnTo>
                <a:close/>
              </a:path>
            </a:pathLst>
          </a:custGeom>
          <a:solidFill>
            <a:srgbClr val="E96A24"/>
          </a:solidFill>
        </p:spPr>
        <p:txBody>
          <a:bodyPr wrap="square" lIns="0" tIns="0" rIns="0" bIns="0" rtlCol="0"/>
          <a:lstStyle/>
          <a:p/>
        </p:txBody>
      </p:sp>
      <p:sp>
        <p:nvSpPr>
          <p:cNvPr id="14" name="object 14"/>
          <p:cNvSpPr/>
          <p:nvPr/>
        </p:nvSpPr>
        <p:spPr>
          <a:xfrm>
            <a:off x="148174" y="7280501"/>
            <a:ext cx="293370" cy="296545"/>
          </a:xfrm>
          <a:custGeom>
            <a:avLst/>
            <a:gdLst/>
            <a:ahLst/>
            <a:cxnLst/>
            <a:rect l="l" t="t" r="r" b="b"/>
            <a:pathLst>
              <a:path w="293370" h="296545">
                <a:moveTo>
                  <a:pt x="153422" y="296465"/>
                </a:moveTo>
                <a:lnTo>
                  <a:pt x="143043" y="296465"/>
                </a:lnTo>
                <a:lnTo>
                  <a:pt x="138051" y="295472"/>
                </a:lnTo>
                <a:lnTo>
                  <a:pt x="110092" y="267513"/>
                </a:lnTo>
                <a:lnTo>
                  <a:pt x="109099" y="262521"/>
                </a:lnTo>
                <a:lnTo>
                  <a:pt x="109099" y="187366"/>
                </a:lnTo>
                <a:lnTo>
                  <a:pt x="33944" y="187366"/>
                </a:lnTo>
                <a:lnTo>
                  <a:pt x="992" y="158414"/>
                </a:lnTo>
                <a:lnTo>
                  <a:pt x="0" y="153422"/>
                </a:lnTo>
                <a:lnTo>
                  <a:pt x="0" y="143043"/>
                </a:lnTo>
                <a:lnTo>
                  <a:pt x="28952" y="110092"/>
                </a:lnTo>
                <a:lnTo>
                  <a:pt x="33944" y="109099"/>
                </a:lnTo>
                <a:lnTo>
                  <a:pt x="109099" y="109099"/>
                </a:lnTo>
                <a:lnTo>
                  <a:pt x="109099" y="33944"/>
                </a:lnTo>
                <a:lnTo>
                  <a:pt x="138051" y="993"/>
                </a:lnTo>
                <a:lnTo>
                  <a:pt x="153422" y="0"/>
                </a:lnTo>
                <a:lnTo>
                  <a:pt x="158414" y="992"/>
                </a:lnTo>
                <a:lnTo>
                  <a:pt x="186373" y="28952"/>
                </a:lnTo>
                <a:lnTo>
                  <a:pt x="187366" y="109099"/>
                </a:lnTo>
                <a:lnTo>
                  <a:pt x="262521" y="109099"/>
                </a:lnTo>
                <a:lnTo>
                  <a:pt x="292893" y="131825"/>
                </a:lnTo>
                <a:lnTo>
                  <a:pt x="292893" y="164639"/>
                </a:lnTo>
                <a:lnTo>
                  <a:pt x="187366" y="187366"/>
                </a:lnTo>
                <a:lnTo>
                  <a:pt x="187366" y="262521"/>
                </a:lnTo>
                <a:lnTo>
                  <a:pt x="158414" y="295472"/>
                </a:lnTo>
                <a:lnTo>
                  <a:pt x="153422" y="296465"/>
                </a:lnTo>
                <a:close/>
              </a:path>
            </a:pathLst>
          </a:custGeom>
          <a:solidFill>
            <a:srgbClr val="E96A24"/>
          </a:solidFill>
        </p:spPr>
        <p:txBody>
          <a:bodyPr wrap="square" lIns="0" tIns="0" rIns="0" bIns="0" rtlCol="0"/>
          <a:lstStyle/>
          <a:p/>
        </p:txBody>
      </p:sp>
      <p:sp>
        <p:nvSpPr>
          <p:cNvPr id="15" name="object 15"/>
          <p:cNvSpPr/>
          <p:nvPr/>
        </p:nvSpPr>
        <p:spPr>
          <a:xfrm>
            <a:off x="148174" y="6687570"/>
            <a:ext cx="293370" cy="296545"/>
          </a:xfrm>
          <a:custGeom>
            <a:avLst/>
            <a:gdLst/>
            <a:ahLst/>
            <a:cxnLst/>
            <a:rect l="l" t="t" r="r" b="b"/>
            <a:pathLst>
              <a:path w="293370" h="296545">
                <a:moveTo>
                  <a:pt x="153422" y="296465"/>
                </a:moveTo>
                <a:lnTo>
                  <a:pt x="143043" y="296465"/>
                </a:lnTo>
                <a:lnTo>
                  <a:pt x="138051" y="295472"/>
                </a:lnTo>
                <a:lnTo>
                  <a:pt x="110092" y="267513"/>
                </a:lnTo>
                <a:lnTo>
                  <a:pt x="109099" y="262521"/>
                </a:lnTo>
                <a:lnTo>
                  <a:pt x="109099" y="187366"/>
                </a:lnTo>
                <a:lnTo>
                  <a:pt x="33943" y="187366"/>
                </a:lnTo>
                <a:lnTo>
                  <a:pt x="992" y="158414"/>
                </a:lnTo>
                <a:lnTo>
                  <a:pt x="0" y="153422"/>
                </a:lnTo>
                <a:lnTo>
                  <a:pt x="0" y="143043"/>
                </a:lnTo>
                <a:lnTo>
                  <a:pt x="28952" y="110092"/>
                </a:lnTo>
                <a:lnTo>
                  <a:pt x="109099" y="109099"/>
                </a:lnTo>
                <a:lnTo>
                  <a:pt x="109099" y="33944"/>
                </a:lnTo>
                <a:lnTo>
                  <a:pt x="138051" y="992"/>
                </a:lnTo>
                <a:lnTo>
                  <a:pt x="143043" y="0"/>
                </a:lnTo>
                <a:lnTo>
                  <a:pt x="153422" y="0"/>
                </a:lnTo>
                <a:lnTo>
                  <a:pt x="186373" y="28952"/>
                </a:lnTo>
                <a:lnTo>
                  <a:pt x="187366" y="109099"/>
                </a:lnTo>
                <a:lnTo>
                  <a:pt x="262521" y="109099"/>
                </a:lnTo>
                <a:lnTo>
                  <a:pt x="292893" y="131825"/>
                </a:lnTo>
                <a:lnTo>
                  <a:pt x="292893" y="164640"/>
                </a:lnTo>
                <a:lnTo>
                  <a:pt x="262521" y="187366"/>
                </a:lnTo>
                <a:lnTo>
                  <a:pt x="187366" y="187366"/>
                </a:lnTo>
                <a:lnTo>
                  <a:pt x="187366" y="262521"/>
                </a:lnTo>
                <a:lnTo>
                  <a:pt x="158414" y="295472"/>
                </a:lnTo>
                <a:lnTo>
                  <a:pt x="153422" y="296465"/>
                </a:lnTo>
                <a:close/>
              </a:path>
            </a:pathLst>
          </a:custGeom>
          <a:solidFill>
            <a:srgbClr val="E96A24"/>
          </a:solidFill>
        </p:spPr>
        <p:txBody>
          <a:bodyPr wrap="square" lIns="0" tIns="0" rIns="0" bIns="0" rtlCol="0"/>
          <a:lstStyle/>
          <a:p/>
        </p:txBody>
      </p:sp>
      <p:sp>
        <p:nvSpPr>
          <p:cNvPr id="16" name="object 16"/>
          <p:cNvSpPr txBox="1">
            <a:spLocks noGrp="1"/>
          </p:cNvSpPr>
          <p:nvPr>
            <p:ph type="title"/>
          </p:nvPr>
        </p:nvSpPr>
        <p:spPr>
          <a:xfrm>
            <a:off x="1301750" y="1790700"/>
            <a:ext cx="15266670" cy="8373745"/>
          </a:xfrm>
          <a:prstGeom prst="rect">
            <a:avLst/>
          </a:prstGeom>
        </p:spPr>
        <p:txBody>
          <a:bodyPr vert="horz" wrap="square" lIns="0" tIns="151130" rIns="0" bIns="0" rtlCol="0">
            <a:noAutofit/>
          </a:bodyPr>
          <a:lstStyle/>
          <a:p>
            <a:pPr marL="12700" marR="5080" indent="-12700" algn="ctr">
              <a:lnSpc>
                <a:spcPct val="200000"/>
              </a:lnSpc>
              <a:spcBef>
                <a:spcPts val="1190"/>
              </a:spcBef>
            </a:pPr>
            <a:r>
              <a:rPr sz="5300" spc="-95" dirty="0"/>
              <a:t>MOHON</a:t>
            </a:r>
            <a:r>
              <a:rPr sz="5300" spc="-360" dirty="0"/>
              <a:t> </a:t>
            </a:r>
            <a:r>
              <a:rPr sz="5300" spc="-85" dirty="0"/>
              <a:t>SARAN</a:t>
            </a:r>
            <a:r>
              <a:rPr sz="5300" spc="-370" dirty="0"/>
              <a:t> </a:t>
            </a:r>
            <a:r>
              <a:rPr sz="5300" dirty="0"/>
              <a:t>DAN</a:t>
            </a:r>
            <a:r>
              <a:rPr sz="5300" spc="-400" dirty="0"/>
              <a:t> </a:t>
            </a:r>
            <a:r>
              <a:rPr sz="5300" spc="-10" dirty="0"/>
              <a:t>DUKUNGAN </a:t>
            </a:r>
            <a:br>
              <a:rPr sz="5300" spc="-10" dirty="0"/>
            </a:br>
            <a:r>
              <a:rPr lang="en-US" sz="4800" spc="-195" dirty="0">
                <a:solidFill>
                  <a:srgbClr val="FF0000"/>
                </a:solidFill>
              </a:rPr>
              <a:t> BAPAK/IBU CALON </a:t>
            </a:r>
            <a:br>
              <a:rPr lang="en-US" sz="4800" spc="-195" dirty="0">
                <a:solidFill>
                  <a:srgbClr val="FF0000"/>
                </a:solidFill>
              </a:rPr>
            </a:br>
            <a:r>
              <a:rPr lang="en-US" sz="4800" spc="-195" dirty="0">
                <a:solidFill>
                  <a:srgbClr val="FF0000"/>
                </a:solidFill>
              </a:rPr>
              <a:t>ANGGOTA DEWAN ASESOR PII </a:t>
            </a:r>
            <a:br>
              <a:rPr lang="en-US" sz="4800" spc="-195" dirty="0">
                <a:solidFill>
                  <a:srgbClr val="FF0000"/>
                </a:solidFill>
              </a:rPr>
            </a:br>
            <a:r>
              <a:rPr lang="en-US" sz="5300" spc="-195" dirty="0"/>
              <a:t>DI </a:t>
            </a:r>
            <a:r>
              <a:rPr lang="en-US" sz="5300" spc="-195" dirty="0"/>
              <a:t>SELURUH INDONESIA</a:t>
            </a:r>
            <a:endParaRPr sz="53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8283555" cy="10287000"/>
          </a:xfrm>
          <a:custGeom>
            <a:avLst/>
            <a:gdLst/>
            <a:ahLst/>
            <a:cxnLst/>
            <a:rect l="l" t="t" r="r" b="b"/>
            <a:pathLst>
              <a:path w="18283555" h="10287000">
                <a:moveTo>
                  <a:pt x="18283533" y="10286999"/>
                </a:moveTo>
                <a:lnTo>
                  <a:pt x="0" y="10286999"/>
                </a:lnTo>
                <a:lnTo>
                  <a:pt x="0" y="0"/>
                </a:lnTo>
                <a:lnTo>
                  <a:pt x="18283533" y="0"/>
                </a:lnTo>
                <a:lnTo>
                  <a:pt x="18283533" y="10286999"/>
                </a:lnTo>
                <a:close/>
              </a:path>
            </a:pathLst>
          </a:custGeom>
          <a:solidFill>
            <a:srgbClr val="E96A24">
              <a:alpha val="90998"/>
            </a:srgbClr>
          </a:solidFill>
        </p:spPr>
        <p:txBody>
          <a:bodyPr wrap="square" lIns="0" tIns="0" rIns="0" bIns="0" rtlCol="0"/>
          <a:lstStyle/>
          <a:p/>
        </p:txBody>
      </p:sp>
      <p:sp>
        <p:nvSpPr>
          <p:cNvPr id="3" name="object 3"/>
          <p:cNvSpPr/>
          <p:nvPr/>
        </p:nvSpPr>
        <p:spPr>
          <a:xfrm>
            <a:off x="16741547" y="1130058"/>
            <a:ext cx="518159" cy="332105"/>
          </a:xfrm>
          <a:custGeom>
            <a:avLst/>
            <a:gdLst/>
            <a:ahLst/>
            <a:cxnLst/>
            <a:rect l="l" t="t" r="r" b="b"/>
            <a:pathLst>
              <a:path w="518159" h="332105">
                <a:moveTo>
                  <a:pt x="517588" y="282282"/>
                </a:moveTo>
                <a:lnTo>
                  <a:pt x="496544" y="244233"/>
                </a:lnTo>
                <a:lnTo>
                  <a:pt x="470115" y="236232"/>
                </a:lnTo>
                <a:lnTo>
                  <a:pt x="47625" y="236232"/>
                </a:lnTo>
                <a:lnTo>
                  <a:pt x="8001" y="257441"/>
                </a:lnTo>
                <a:lnTo>
                  <a:pt x="0" y="283857"/>
                </a:lnTo>
                <a:lnTo>
                  <a:pt x="914" y="293204"/>
                </a:lnTo>
                <a:lnTo>
                  <a:pt x="29400" y="327863"/>
                </a:lnTo>
                <a:lnTo>
                  <a:pt x="47625" y="331495"/>
                </a:lnTo>
                <a:lnTo>
                  <a:pt x="470115" y="331495"/>
                </a:lnTo>
                <a:lnTo>
                  <a:pt x="509739" y="310286"/>
                </a:lnTo>
                <a:lnTo>
                  <a:pt x="517588" y="285432"/>
                </a:lnTo>
                <a:lnTo>
                  <a:pt x="517588" y="282282"/>
                </a:lnTo>
                <a:close/>
              </a:path>
              <a:path w="518159" h="332105">
                <a:moveTo>
                  <a:pt x="517588" y="164172"/>
                </a:moveTo>
                <a:lnTo>
                  <a:pt x="496544" y="126111"/>
                </a:lnTo>
                <a:lnTo>
                  <a:pt x="470115" y="118110"/>
                </a:lnTo>
                <a:lnTo>
                  <a:pt x="47625" y="118110"/>
                </a:lnTo>
                <a:lnTo>
                  <a:pt x="8001" y="139319"/>
                </a:lnTo>
                <a:lnTo>
                  <a:pt x="0" y="165747"/>
                </a:lnTo>
                <a:lnTo>
                  <a:pt x="914" y="175082"/>
                </a:lnTo>
                <a:lnTo>
                  <a:pt x="29400" y="209753"/>
                </a:lnTo>
                <a:lnTo>
                  <a:pt x="47625" y="213372"/>
                </a:lnTo>
                <a:lnTo>
                  <a:pt x="470115" y="213372"/>
                </a:lnTo>
                <a:lnTo>
                  <a:pt x="509739" y="192163"/>
                </a:lnTo>
                <a:lnTo>
                  <a:pt x="517588" y="167322"/>
                </a:lnTo>
                <a:lnTo>
                  <a:pt x="517588" y="164172"/>
                </a:lnTo>
                <a:close/>
              </a:path>
              <a:path w="518159" h="332105">
                <a:moveTo>
                  <a:pt x="517588" y="46050"/>
                </a:moveTo>
                <a:lnTo>
                  <a:pt x="496544" y="8001"/>
                </a:lnTo>
                <a:lnTo>
                  <a:pt x="470115" y="0"/>
                </a:lnTo>
                <a:lnTo>
                  <a:pt x="47625" y="0"/>
                </a:lnTo>
                <a:lnTo>
                  <a:pt x="8001" y="21196"/>
                </a:lnTo>
                <a:lnTo>
                  <a:pt x="0" y="47625"/>
                </a:lnTo>
                <a:lnTo>
                  <a:pt x="914" y="56959"/>
                </a:lnTo>
                <a:lnTo>
                  <a:pt x="29400" y="91630"/>
                </a:lnTo>
                <a:lnTo>
                  <a:pt x="47625" y="95250"/>
                </a:lnTo>
                <a:lnTo>
                  <a:pt x="470115" y="95250"/>
                </a:lnTo>
                <a:lnTo>
                  <a:pt x="509739" y="74053"/>
                </a:lnTo>
                <a:lnTo>
                  <a:pt x="517588" y="49199"/>
                </a:lnTo>
                <a:lnTo>
                  <a:pt x="517588" y="46050"/>
                </a:lnTo>
                <a:close/>
              </a:path>
            </a:pathLst>
          </a:custGeom>
          <a:solidFill>
            <a:srgbClr val="E96A24"/>
          </a:solidFill>
        </p:spPr>
        <p:txBody>
          <a:bodyPr wrap="square" lIns="0" tIns="0" rIns="0" bIns="0" rtlCol="0"/>
          <a:lstStyle/>
          <a:p/>
        </p:txBody>
      </p:sp>
      <p:sp>
        <p:nvSpPr>
          <p:cNvPr id="4" name="object 4"/>
          <p:cNvSpPr/>
          <p:nvPr/>
        </p:nvSpPr>
        <p:spPr>
          <a:xfrm>
            <a:off x="13111728" y="1025485"/>
            <a:ext cx="3360420" cy="541020"/>
          </a:xfrm>
          <a:custGeom>
            <a:avLst/>
            <a:gdLst/>
            <a:ahLst/>
            <a:cxnLst/>
            <a:rect l="l" t="t" r="r" b="b"/>
            <a:pathLst>
              <a:path w="3360419" h="541019">
                <a:moveTo>
                  <a:pt x="3090549" y="540620"/>
                </a:moveTo>
                <a:lnTo>
                  <a:pt x="270310" y="540620"/>
                </a:lnTo>
                <a:lnTo>
                  <a:pt x="217329" y="535378"/>
                </a:lnTo>
                <a:lnTo>
                  <a:pt x="166867" y="520044"/>
                </a:lnTo>
                <a:lnTo>
                  <a:pt x="120342" y="495205"/>
                </a:lnTo>
                <a:lnTo>
                  <a:pt x="79172" y="461448"/>
                </a:lnTo>
                <a:lnTo>
                  <a:pt x="45415" y="420278"/>
                </a:lnTo>
                <a:lnTo>
                  <a:pt x="20576" y="373753"/>
                </a:lnTo>
                <a:lnTo>
                  <a:pt x="5242" y="323291"/>
                </a:lnTo>
                <a:lnTo>
                  <a:pt x="0" y="270310"/>
                </a:lnTo>
                <a:lnTo>
                  <a:pt x="5242" y="217329"/>
                </a:lnTo>
                <a:lnTo>
                  <a:pt x="20576" y="166867"/>
                </a:lnTo>
                <a:lnTo>
                  <a:pt x="45415" y="120342"/>
                </a:lnTo>
                <a:lnTo>
                  <a:pt x="79172" y="79172"/>
                </a:lnTo>
                <a:lnTo>
                  <a:pt x="120342" y="45415"/>
                </a:lnTo>
                <a:lnTo>
                  <a:pt x="166867" y="20576"/>
                </a:lnTo>
                <a:lnTo>
                  <a:pt x="217329" y="5241"/>
                </a:lnTo>
                <a:lnTo>
                  <a:pt x="270310" y="0"/>
                </a:lnTo>
                <a:lnTo>
                  <a:pt x="3090549" y="0"/>
                </a:lnTo>
                <a:lnTo>
                  <a:pt x="3143531" y="5241"/>
                </a:lnTo>
                <a:lnTo>
                  <a:pt x="3193993" y="20576"/>
                </a:lnTo>
                <a:lnTo>
                  <a:pt x="3240518" y="45415"/>
                </a:lnTo>
                <a:lnTo>
                  <a:pt x="3281688" y="79172"/>
                </a:lnTo>
                <a:lnTo>
                  <a:pt x="3315445" y="120342"/>
                </a:lnTo>
                <a:lnTo>
                  <a:pt x="3340284" y="166867"/>
                </a:lnTo>
                <a:lnTo>
                  <a:pt x="3355618" y="217329"/>
                </a:lnTo>
                <a:lnTo>
                  <a:pt x="3359872" y="260324"/>
                </a:lnTo>
                <a:lnTo>
                  <a:pt x="3359872" y="280296"/>
                </a:lnTo>
                <a:lnTo>
                  <a:pt x="3355618" y="323291"/>
                </a:lnTo>
                <a:lnTo>
                  <a:pt x="3340284" y="373753"/>
                </a:lnTo>
                <a:lnTo>
                  <a:pt x="3315445" y="420278"/>
                </a:lnTo>
                <a:lnTo>
                  <a:pt x="3281688" y="461448"/>
                </a:lnTo>
                <a:lnTo>
                  <a:pt x="3240518" y="495205"/>
                </a:lnTo>
                <a:lnTo>
                  <a:pt x="3193993" y="520044"/>
                </a:lnTo>
                <a:lnTo>
                  <a:pt x="3143531" y="535378"/>
                </a:lnTo>
                <a:lnTo>
                  <a:pt x="3090549" y="540620"/>
                </a:lnTo>
                <a:close/>
              </a:path>
            </a:pathLst>
          </a:custGeom>
          <a:solidFill>
            <a:srgbClr val="E96A24"/>
          </a:solidFill>
        </p:spPr>
        <p:txBody>
          <a:bodyPr wrap="square" lIns="0" tIns="0" rIns="0" bIns="0" rtlCol="0"/>
          <a:lstStyle/>
          <a:p/>
        </p:txBody>
      </p:sp>
      <p:sp>
        <p:nvSpPr>
          <p:cNvPr id="5" name="object 5"/>
          <p:cNvSpPr/>
          <p:nvPr/>
        </p:nvSpPr>
        <p:spPr>
          <a:xfrm>
            <a:off x="16323248" y="8987989"/>
            <a:ext cx="935990" cy="541020"/>
          </a:xfrm>
          <a:custGeom>
            <a:avLst/>
            <a:gdLst/>
            <a:ahLst/>
            <a:cxnLst/>
            <a:rect l="l" t="t" r="r" b="b"/>
            <a:pathLst>
              <a:path w="935990" h="541020">
                <a:moveTo>
                  <a:pt x="665742" y="540620"/>
                </a:moveTo>
                <a:lnTo>
                  <a:pt x="270311" y="540620"/>
                </a:lnTo>
                <a:lnTo>
                  <a:pt x="217329" y="535378"/>
                </a:lnTo>
                <a:lnTo>
                  <a:pt x="166867" y="520044"/>
                </a:lnTo>
                <a:lnTo>
                  <a:pt x="120342" y="495205"/>
                </a:lnTo>
                <a:lnTo>
                  <a:pt x="79172" y="461448"/>
                </a:lnTo>
                <a:lnTo>
                  <a:pt x="45415" y="420278"/>
                </a:lnTo>
                <a:lnTo>
                  <a:pt x="20576" y="373753"/>
                </a:lnTo>
                <a:lnTo>
                  <a:pt x="5242" y="323291"/>
                </a:lnTo>
                <a:lnTo>
                  <a:pt x="0" y="270310"/>
                </a:lnTo>
                <a:lnTo>
                  <a:pt x="5242" y="217329"/>
                </a:lnTo>
                <a:lnTo>
                  <a:pt x="20576" y="166867"/>
                </a:lnTo>
                <a:lnTo>
                  <a:pt x="45415" y="120342"/>
                </a:lnTo>
                <a:lnTo>
                  <a:pt x="79172" y="79172"/>
                </a:lnTo>
                <a:lnTo>
                  <a:pt x="120342" y="45415"/>
                </a:lnTo>
                <a:lnTo>
                  <a:pt x="166867" y="20576"/>
                </a:lnTo>
                <a:lnTo>
                  <a:pt x="217329" y="5242"/>
                </a:lnTo>
                <a:lnTo>
                  <a:pt x="270311" y="0"/>
                </a:lnTo>
                <a:lnTo>
                  <a:pt x="665742" y="0"/>
                </a:lnTo>
                <a:lnTo>
                  <a:pt x="718723" y="5242"/>
                </a:lnTo>
                <a:lnTo>
                  <a:pt x="769185" y="20576"/>
                </a:lnTo>
                <a:lnTo>
                  <a:pt x="815710" y="45415"/>
                </a:lnTo>
                <a:lnTo>
                  <a:pt x="856881" y="79172"/>
                </a:lnTo>
                <a:lnTo>
                  <a:pt x="890637" y="120342"/>
                </a:lnTo>
                <a:lnTo>
                  <a:pt x="915476" y="166867"/>
                </a:lnTo>
                <a:lnTo>
                  <a:pt x="930811" y="217329"/>
                </a:lnTo>
                <a:lnTo>
                  <a:pt x="935527" y="264992"/>
                </a:lnTo>
                <a:lnTo>
                  <a:pt x="935527" y="275629"/>
                </a:lnTo>
                <a:lnTo>
                  <a:pt x="930811" y="323291"/>
                </a:lnTo>
                <a:lnTo>
                  <a:pt x="915476" y="373753"/>
                </a:lnTo>
                <a:lnTo>
                  <a:pt x="890637" y="420278"/>
                </a:lnTo>
                <a:lnTo>
                  <a:pt x="856881" y="461448"/>
                </a:lnTo>
                <a:lnTo>
                  <a:pt x="815710" y="495205"/>
                </a:lnTo>
                <a:lnTo>
                  <a:pt x="769185" y="520044"/>
                </a:lnTo>
                <a:lnTo>
                  <a:pt x="718723" y="535378"/>
                </a:lnTo>
                <a:lnTo>
                  <a:pt x="665742" y="540620"/>
                </a:lnTo>
                <a:close/>
              </a:path>
            </a:pathLst>
          </a:custGeom>
          <a:solidFill>
            <a:srgbClr val="E96A24"/>
          </a:solidFill>
        </p:spPr>
        <p:txBody>
          <a:bodyPr wrap="square" lIns="0" tIns="0" rIns="0" bIns="0" rtlCol="0"/>
          <a:lstStyle/>
          <a:p/>
        </p:txBody>
      </p:sp>
      <p:sp>
        <p:nvSpPr>
          <p:cNvPr id="6" name="object 6"/>
          <p:cNvSpPr/>
          <p:nvPr/>
        </p:nvSpPr>
        <p:spPr>
          <a:xfrm>
            <a:off x="17428757" y="8987989"/>
            <a:ext cx="859790" cy="541020"/>
          </a:xfrm>
          <a:custGeom>
            <a:avLst/>
            <a:gdLst/>
            <a:ahLst/>
            <a:cxnLst/>
            <a:rect l="l" t="t" r="r" b="b"/>
            <a:pathLst>
              <a:path w="859790" h="541020">
                <a:moveTo>
                  <a:pt x="859241" y="540620"/>
                </a:moveTo>
                <a:lnTo>
                  <a:pt x="270310" y="540620"/>
                </a:lnTo>
                <a:lnTo>
                  <a:pt x="217329" y="535378"/>
                </a:lnTo>
                <a:lnTo>
                  <a:pt x="166866" y="520044"/>
                </a:lnTo>
                <a:lnTo>
                  <a:pt x="120341" y="495205"/>
                </a:lnTo>
                <a:lnTo>
                  <a:pt x="79172" y="461448"/>
                </a:lnTo>
                <a:lnTo>
                  <a:pt x="45415" y="420278"/>
                </a:lnTo>
                <a:lnTo>
                  <a:pt x="20576" y="373753"/>
                </a:lnTo>
                <a:lnTo>
                  <a:pt x="5242" y="323291"/>
                </a:lnTo>
                <a:lnTo>
                  <a:pt x="0" y="270310"/>
                </a:lnTo>
                <a:lnTo>
                  <a:pt x="5242" y="217329"/>
                </a:lnTo>
                <a:lnTo>
                  <a:pt x="20576" y="166867"/>
                </a:lnTo>
                <a:lnTo>
                  <a:pt x="45415" y="120342"/>
                </a:lnTo>
                <a:lnTo>
                  <a:pt x="79172" y="79172"/>
                </a:lnTo>
                <a:lnTo>
                  <a:pt x="120341" y="45415"/>
                </a:lnTo>
                <a:lnTo>
                  <a:pt x="166866" y="20576"/>
                </a:lnTo>
                <a:lnTo>
                  <a:pt x="217329" y="5241"/>
                </a:lnTo>
                <a:lnTo>
                  <a:pt x="270310" y="0"/>
                </a:lnTo>
                <a:lnTo>
                  <a:pt x="859241" y="0"/>
                </a:lnTo>
                <a:lnTo>
                  <a:pt x="859241" y="540620"/>
                </a:lnTo>
                <a:close/>
              </a:path>
            </a:pathLst>
          </a:custGeom>
          <a:solidFill>
            <a:srgbClr val="E96A24"/>
          </a:solidFill>
        </p:spPr>
        <p:txBody>
          <a:bodyPr wrap="square" lIns="0" tIns="0" rIns="0" bIns="0" rtlCol="0"/>
          <a:lstStyle/>
          <a:p/>
        </p:txBody>
      </p:sp>
      <p:sp>
        <p:nvSpPr>
          <p:cNvPr id="7" name="object 7"/>
          <p:cNvSpPr/>
          <p:nvPr/>
        </p:nvSpPr>
        <p:spPr>
          <a:xfrm>
            <a:off x="17843242" y="5478311"/>
            <a:ext cx="296545" cy="296545"/>
          </a:xfrm>
          <a:custGeom>
            <a:avLst/>
            <a:gdLst/>
            <a:ahLst/>
            <a:cxnLst/>
            <a:rect l="l" t="t" r="r" b="b"/>
            <a:pathLst>
              <a:path w="296544" h="296545">
                <a:moveTo>
                  <a:pt x="153422" y="296465"/>
                </a:moveTo>
                <a:lnTo>
                  <a:pt x="116891" y="281334"/>
                </a:lnTo>
                <a:lnTo>
                  <a:pt x="109099" y="262521"/>
                </a:lnTo>
                <a:lnTo>
                  <a:pt x="109099" y="187366"/>
                </a:lnTo>
                <a:lnTo>
                  <a:pt x="33944" y="187366"/>
                </a:lnTo>
                <a:lnTo>
                  <a:pt x="992" y="158413"/>
                </a:lnTo>
                <a:lnTo>
                  <a:pt x="0" y="153421"/>
                </a:lnTo>
                <a:lnTo>
                  <a:pt x="0" y="143043"/>
                </a:lnTo>
                <a:lnTo>
                  <a:pt x="28952" y="110092"/>
                </a:lnTo>
                <a:lnTo>
                  <a:pt x="33944" y="109099"/>
                </a:lnTo>
                <a:lnTo>
                  <a:pt x="109099" y="109099"/>
                </a:lnTo>
                <a:lnTo>
                  <a:pt x="109099" y="33944"/>
                </a:lnTo>
                <a:lnTo>
                  <a:pt x="138051" y="992"/>
                </a:lnTo>
                <a:lnTo>
                  <a:pt x="143043" y="0"/>
                </a:lnTo>
                <a:lnTo>
                  <a:pt x="153422" y="0"/>
                </a:lnTo>
                <a:lnTo>
                  <a:pt x="186373" y="28952"/>
                </a:lnTo>
                <a:lnTo>
                  <a:pt x="187366" y="33944"/>
                </a:lnTo>
                <a:lnTo>
                  <a:pt x="187366" y="109099"/>
                </a:lnTo>
                <a:lnTo>
                  <a:pt x="257332" y="109099"/>
                </a:lnTo>
                <a:lnTo>
                  <a:pt x="262521" y="109099"/>
                </a:lnTo>
                <a:lnTo>
                  <a:pt x="267513" y="110092"/>
                </a:lnTo>
                <a:lnTo>
                  <a:pt x="295472" y="138051"/>
                </a:lnTo>
                <a:lnTo>
                  <a:pt x="296465" y="143043"/>
                </a:lnTo>
                <a:lnTo>
                  <a:pt x="296465" y="153421"/>
                </a:lnTo>
                <a:lnTo>
                  <a:pt x="267513" y="186373"/>
                </a:lnTo>
                <a:lnTo>
                  <a:pt x="187366" y="187366"/>
                </a:lnTo>
                <a:lnTo>
                  <a:pt x="187366" y="262521"/>
                </a:lnTo>
                <a:lnTo>
                  <a:pt x="158414" y="295472"/>
                </a:lnTo>
                <a:lnTo>
                  <a:pt x="153422" y="296465"/>
                </a:lnTo>
                <a:close/>
              </a:path>
            </a:pathLst>
          </a:custGeom>
          <a:solidFill>
            <a:srgbClr val="E96A24"/>
          </a:solidFill>
        </p:spPr>
        <p:txBody>
          <a:bodyPr wrap="square" lIns="0" tIns="0" rIns="0" bIns="0" rtlCol="0"/>
          <a:lstStyle/>
          <a:p/>
        </p:txBody>
      </p:sp>
      <p:sp>
        <p:nvSpPr>
          <p:cNvPr id="8" name="object 8"/>
          <p:cNvSpPr/>
          <p:nvPr/>
        </p:nvSpPr>
        <p:spPr>
          <a:xfrm>
            <a:off x="17843242" y="4885380"/>
            <a:ext cx="296545" cy="296545"/>
          </a:xfrm>
          <a:custGeom>
            <a:avLst/>
            <a:gdLst/>
            <a:ahLst/>
            <a:cxnLst/>
            <a:rect l="l" t="t" r="r" b="b"/>
            <a:pathLst>
              <a:path w="296544" h="296545">
                <a:moveTo>
                  <a:pt x="153422" y="296465"/>
                </a:moveTo>
                <a:lnTo>
                  <a:pt x="116891" y="281334"/>
                </a:lnTo>
                <a:lnTo>
                  <a:pt x="109099" y="262521"/>
                </a:lnTo>
                <a:lnTo>
                  <a:pt x="109099" y="187366"/>
                </a:lnTo>
                <a:lnTo>
                  <a:pt x="33944" y="187366"/>
                </a:lnTo>
                <a:lnTo>
                  <a:pt x="992" y="158413"/>
                </a:lnTo>
                <a:lnTo>
                  <a:pt x="0" y="153422"/>
                </a:lnTo>
                <a:lnTo>
                  <a:pt x="0" y="143043"/>
                </a:lnTo>
                <a:lnTo>
                  <a:pt x="28952" y="110092"/>
                </a:lnTo>
                <a:lnTo>
                  <a:pt x="33944" y="109099"/>
                </a:lnTo>
                <a:lnTo>
                  <a:pt x="109099" y="109099"/>
                </a:lnTo>
                <a:lnTo>
                  <a:pt x="109099" y="33944"/>
                </a:lnTo>
                <a:lnTo>
                  <a:pt x="138051" y="992"/>
                </a:lnTo>
                <a:lnTo>
                  <a:pt x="143043" y="0"/>
                </a:lnTo>
                <a:lnTo>
                  <a:pt x="153422" y="0"/>
                </a:lnTo>
                <a:lnTo>
                  <a:pt x="186373" y="28952"/>
                </a:lnTo>
                <a:lnTo>
                  <a:pt x="187366" y="33944"/>
                </a:lnTo>
                <a:lnTo>
                  <a:pt x="187366" y="109099"/>
                </a:lnTo>
                <a:lnTo>
                  <a:pt x="257332" y="109099"/>
                </a:lnTo>
                <a:lnTo>
                  <a:pt x="262521" y="109099"/>
                </a:lnTo>
                <a:lnTo>
                  <a:pt x="267513" y="110092"/>
                </a:lnTo>
                <a:lnTo>
                  <a:pt x="295472" y="138051"/>
                </a:lnTo>
                <a:lnTo>
                  <a:pt x="296465" y="143043"/>
                </a:lnTo>
                <a:lnTo>
                  <a:pt x="296465" y="153422"/>
                </a:lnTo>
                <a:lnTo>
                  <a:pt x="267513" y="186373"/>
                </a:lnTo>
                <a:lnTo>
                  <a:pt x="187366" y="187366"/>
                </a:lnTo>
                <a:lnTo>
                  <a:pt x="187366" y="262521"/>
                </a:lnTo>
                <a:lnTo>
                  <a:pt x="158414" y="295472"/>
                </a:lnTo>
                <a:lnTo>
                  <a:pt x="153422" y="296465"/>
                </a:lnTo>
                <a:close/>
              </a:path>
            </a:pathLst>
          </a:custGeom>
          <a:solidFill>
            <a:srgbClr val="E96A24"/>
          </a:solidFill>
        </p:spPr>
        <p:txBody>
          <a:bodyPr wrap="square" lIns="0" tIns="0" rIns="0" bIns="0" rtlCol="0"/>
          <a:lstStyle/>
          <a:p/>
        </p:txBody>
      </p:sp>
      <p:sp>
        <p:nvSpPr>
          <p:cNvPr id="9" name="object 9"/>
          <p:cNvSpPr/>
          <p:nvPr/>
        </p:nvSpPr>
        <p:spPr>
          <a:xfrm>
            <a:off x="17843242" y="4292448"/>
            <a:ext cx="296545" cy="296545"/>
          </a:xfrm>
          <a:custGeom>
            <a:avLst/>
            <a:gdLst/>
            <a:ahLst/>
            <a:cxnLst/>
            <a:rect l="l" t="t" r="r" b="b"/>
            <a:pathLst>
              <a:path w="296544" h="296545">
                <a:moveTo>
                  <a:pt x="153422" y="296465"/>
                </a:moveTo>
                <a:lnTo>
                  <a:pt x="116891" y="281334"/>
                </a:lnTo>
                <a:lnTo>
                  <a:pt x="109099" y="262521"/>
                </a:lnTo>
                <a:lnTo>
                  <a:pt x="109099" y="187366"/>
                </a:lnTo>
                <a:lnTo>
                  <a:pt x="33944" y="187366"/>
                </a:lnTo>
                <a:lnTo>
                  <a:pt x="992" y="158414"/>
                </a:lnTo>
                <a:lnTo>
                  <a:pt x="0" y="143043"/>
                </a:lnTo>
                <a:lnTo>
                  <a:pt x="992" y="138051"/>
                </a:lnTo>
                <a:lnTo>
                  <a:pt x="28952" y="110092"/>
                </a:lnTo>
                <a:lnTo>
                  <a:pt x="109099" y="109099"/>
                </a:lnTo>
                <a:lnTo>
                  <a:pt x="109099" y="33944"/>
                </a:lnTo>
                <a:lnTo>
                  <a:pt x="138051" y="992"/>
                </a:lnTo>
                <a:lnTo>
                  <a:pt x="143043" y="0"/>
                </a:lnTo>
                <a:lnTo>
                  <a:pt x="153422" y="0"/>
                </a:lnTo>
                <a:lnTo>
                  <a:pt x="186373" y="28952"/>
                </a:lnTo>
                <a:lnTo>
                  <a:pt x="187366" y="33944"/>
                </a:lnTo>
                <a:lnTo>
                  <a:pt x="187366" y="109099"/>
                </a:lnTo>
                <a:lnTo>
                  <a:pt x="257332" y="109099"/>
                </a:lnTo>
                <a:lnTo>
                  <a:pt x="262521" y="109099"/>
                </a:lnTo>
                <a:lnTo>
                  <a:pt x="267513" y="110092"/>
                </a:lnTo>
                <a:lnTo>
                  <a:pt x="295472" y="138051"/>
                </a:lnTo>
                <a:lnTo>
                  <a:pt x="296465" y="153422"/>
                </a:lnTo>
                <a:lnTo>
                  <a:pt x="295472" y="158414"/>
                </a:lnTo>
                <a:lnTo>
                  <a:pt x="267513" y="186373"/>
                </a:lnTo>
                <a:lnTo>
                  <a:pt x="262521" y="187366"/>
                </a:lnTo>
                <a:lnTo>
                  <a:pt x="187366" y="187366"/>
                </a:lnTo>
                <a:lnTo>
                  <a:pt x="187366" y="262521"/>
                </a:lnTo>
                <a:lnTo>
                  <a:pt x="158414" y="295472"/>
                </a:lnTo>
                <a:lnTo>
                  <a:pt x="153422" y="296465"/>
                </a:lnTo>
                <a:close/>
              </a:path>
            </a:pathLst>
          </a:custGeom>
          <a:solidFill>
            <a:srgbClr val="E96A24"/>
          </a:solidFill>
        </p:spPr>
        <p:txBody>
          <a:bodyPr wrap="square" lIns="0" tIns="0" rIns="0" bIns="0" rtlCol="0"/>
          <a:lstStyle/>
          <a:p/>
        </p:txBody>
      </p:sp>
      <p:sp>
        <p:nvSpPr>
          <p:cNvPr id="10" name="object 10"/>
          <p:cNvSpPr/>
          <p:nvPr/>
        </p:nvSpPr>
        <p:spPr>
          <a:xfrm>
            <a:off x="17843242" y="3699517"/>
            <a:ext cx="296545" cy="296545"/>
          </a:xfrm>
          <a:custGeom>
            <a:avLst/>
            <a:gdLst/>
            <a:ahLst/>
            <a:cxnLst/>
            <a:rect l="l" t="t" r="r" b="b"/>
            <a:pathLst>
              <a:path w="296544" h="296545">
                <a:moveTo>
                  <a:pt x="153422" y="296465"/>
                </a:moveTo>
                <a:lnTo>
                  <a:pt x="116891" y="281334"/>
                </a:lnTo>
                <a:lnTo>
                  <a:pt x="109099" y="262521"/>
                </a:lnTo>
                <a:lnTo>
                  <a:pt x="109099" y="187366"/>
                </a:lnTo>
                <a:lnTo>
                  <a:pt x="33944" y="187366"/>
                </a:lnTo>
                <a:lnTo>
                  <a:pt x="992" y="158414"/>
                </a:lnTo>
                <a:lnTo>
                  <a:pt x="0" y="153422"/>
                </a:lnTo>
                <a:lnTo>
                  <a:pt x="0" y="143043"/>
                </a:lnTo>
                <a:lnTo>
                  <a:pt x="28952" y="110092"/>
                </a:lnTo>
                <a:lnTo>
                  <a:pt x="33944" y="109099"/>
                </a:lnTo>
                <a:lnTo>
                  <a:pt x="109099" y="109099"/>
                </a:lnTo>
                <a:lnTo>
                  <a:pt x="109099" y="33944"/>
                </a:lnTo>
                <a:lnTo>
                  <a:pt x="138051" y="992"/>
                </a:lnTo>
                <a:lnTo>
                  <a:pt x="143043" y="0"/>
                </a:lnTo>
                <a:lnTo>
                  <a:pt x="153422" y="0"/>
                </a:lnTo>
                <a:lnTo>
                  <a:pt x="186373" y="28952"/>
                </a:lnTo>
                <a:lnTo>
                  <a:pt x="187366" y="33944"/>
                </a:lnTo>
                <a:lnTo>
                  <a:pt x="187366" y="109099"/>
                </a:lnTo>
                <a:lnTo>
                  <a:pt x="257332" y="109099"/>
                </a:lnTo>
                <a:lnTo>
                  <a:pt x="262521" y="109099"/>
                </a:lnTo>
                <a:lnTo>
                  <a:pt x="267513" y="110092"/>
                </a:lnTo>
                <a:lnTo>
                  <a:pt x="295472" y="138051"/>
                </a:lnTo>
                <a:lnTo>
                  <a:pt x="296465" y="143043"/>
                </a:lnTo>
                <a:lnTo>
                  <a:pt x="296465" y="153422"/>
                </a:lnTo>
                <a:lnTo>
                  <a:pt x="267513" y="186373"/>
                </a:lnTo>
                <a:lnTo>
                  <a:pt x="187366" y="187366"/>
                </a:lnTo>
                <a:lnTo>
                  <a:pt x="187366" y="262521"/>
                </a:lnTo>
                <a:lnTo>
                  <a:pt x="158414" y="295472"/>
                </a:lnTo>
                <a:lnTo>
                  <a:pt x="153422" y="296465"/>
                </a:lnTo>
                <a:close/>
              </a:path>
            </a:pathLst>
          </a:custGeom>
          <a:solidFill>
            <a:srgbClr val="E96A24"/>
          </a:solidFill>
        </p:spPr>
        <p:txBody>
          <a:bodyPr wrap="square" lIns="0" tIns="0" rIns="0" bIns="0" rtlCol="0"/>
          <a:lstStyle/>
          <a:p/>
        </p:txBody>
      </p:sp>
      <p:sp>
        <p:nvSpPr>
          <p:cNvPr id="11" name="object 11"/>
          <p:cNvSpPr/>
          <p:nvPr/>
        </p:nvSpPr>
        <p:spPr>
          <a:xfrm>
            <a:off x="17843242" y="3106586"/>
            <a:ext cx="296545" cy="296545"/>
          </a:xfrm>
          <a:custGeom>
            <a:avLst/>
            <a:gdLst/>
            <a:ahLst/>
            <a:cxnLst/>
            <a:rect l="l" t="t" r="r" b="b"/>
            <a:pathLst>
              <a:path w="296544" h="296545">
                <a:moveTo>
                  <a:pt x="153422" y="296465"/>
                </a:moveTo>
                <a:lnTo>
                  <a:pt x="116891" y="281334"/>
                </a:lnTo>
                <a:lnTo>
                  <a:pt x="109099" y="262521"/>
                </a:lnTo>
                <a:lnTo>
                  <a:pt x="109099" y="187366"/>
                </a:lnTo>
                <a:lnTo>
                  <a:pt x="33944" y="187366"/>
                </a:lnTo>
                <a:lnTo>
                  <a:pt x="992" y="158414"/>
                </a:lnTo>
                <a:lnTo>
                  <a:pt x="0" y="153422"/>
                </a:lnTo>
                <a:lnTo>
                  <a:pt x="0" y="143043"/>
                </a:lnTo>
                <a:lnTo>
                  <a:pt x="28952" y="110092"/>
                </a:lnTo>
                <a:lnTo>
                  <a:pt x="33944" y="109099"/>
                </a:lnTo>
                <a:lnTo>
                  <a:pt x="109099" y="109099"/>
                </a:lnTo>
                <a:lnTo>
                  <a:pt x="109099" y="33944"/>
                </a:lnTo>
                <a:lnTo>
                  <a:pt x="138051" y="992"/>
                </a:lnTo>
                <a:lnTo>
                  <a:pt x="143043" y="0"/>
                </a:lnTo>
                <a:lnTo>
                  <a:pt x="153422" y="0"/>
                </a:lnTo>
                <a:lnTo>
                  <a:pt x="186373" y="28952"/>
                </a:lnTo>
                <a:lnTo>
                  <a:pt x="187366" y="33944"/>
                </a:lnTo>
                <a:lnTo>
                  <a:pt x="187366" y="109099"/>
                </a:lnTo>
                <a:lnTo>
                  <a:pt x="257332" y="109099"/>
                </a:lnTo>
                <a:lnTo>
                  <a:pt x="262521" y="109099"/>
                </a:lnTo>
                <a:lnTo>
                  <a:pt x="267513" y="110092"/>
                </a:lnTo>
                <a:lnTo>
                  <a:pt x="295472" y="138051"/>
                </a:lnTo>
                <a:lnTo>
                  <a:pt x="296465" y="143043"/>
                </a:lnTo>
                <a:lnTo>
                  <a:pt x="296465" y="153422"/>
                </a:lnTo>
                <a:lnTo>
                  <a:pt x="267513" y="186373"/>
                </a:lnTo>
                <a:lnTo>
                  <a:pt x="187366" y="187366"/>
                </a:lnTo>
                <a:lnTo>
                  <a:pt x="187366" y="262521"/>
                </a:lnTo>
                <a:lnTo>
                  <a:pt x="158414" y="295472"/>
                </a:lnTo>
                <a:lnTo>
                  <a:pt x="153422" y="296465"/>
                </a:lnTo>
                <a:close/>
              </a:path>
            </a:pathLst>
          </a:custGeom>
          <a:solidFill>
            <a:srgbClr val="E96A24"/>
          </a:solidFill>
        </p:spPr>
        <p:txBody>
          <a:bodyPr wrap="square" lIns="0" tIns="0" rIns="0" bIns="0" rtlCol="0"/>
          <a:lstStyle/>
          <a:p/>
        </p:txBody>
      </p:sp>
      <p:sp>
        <p:nvSpPr>
          <p:cNvPr id="12" name="object 12"/>
          <p:cNvSpPr/>
          <p:nvPr/>
        </p:nvSpPr>
        <p:spPr>
          <a:xfrm>
            <a:off x="148174" y="9059295"/>
            <a:ext cx="293370" cy="296545"/>
          </a:xfrm>
          <a:custGeom>
            <a:avLst/>
            <a:gdLst/>
            <a:ahLst/>
            <a:cxnLst/>
            <a:rect l="l" t="t" r="r" b="b"/>
            <a:pathLst>
              <a:path w="293370" h="296545">
                <a:moveTo>
                  <a:pt x="153422" y="296465"/>
                </a:moveTo>
                <a:lnTo>
                  <a:pt x="143043" y="296465"/>
                </a:lnTo>
                <a:lnTo>
                  <a:pt x="138051" y="295472"/>
                </a:lnTo>
                <a:lnTo>
                  <a:pt x="110092" y="267513"/>
                </a:lnTo>
                <a:lnTo>
                  <a:pt x="109099" y="262521"/>
                </a:lnTo>
                <a:lnTo>
                  <a:pt x="109099" y="187366"/>
                </a:lnTo>
                <a:lnTo>
                  <a:pt x="33944" y="187366"/>
                </a:lnTo>
                <a:lnTo>
                  <a:pt x="992" y="158414"/>
                </a:lnTo>
                <a:lnTo>
                  <a:pt x="0" y="153422"/>
                </a:lnTo>
                <a:lnTo>
                  <a:pt x="0" y="143043"/>
                </a:lnTo>
                <a:lnTo>
                  <a:pt x="28952" y="110092"/>
                </a:lnTo>
                <a:lnTo>
                  <a:pt x="33944" y="109099"/>
                </a:lnTo>
                <a:lnTo>
                  <a:pt x="109099" y="109099"/>
                </a:lnTo>
                <a:lnTo>
                  <a:pt x="109099" y="33944"/>
                </a:lnTo>
                <a:lnTo>
                  <a:pt x="138051" y="993"/>
                </a:lnTo>
                <a:lnTo>
                  <a:pt x="153422" y="0"/>
                </a:lnTo>
                <a:lnTo>
                  <a:pt x="158414" y="992"/>
                </a:lnTo>
                <a:lnTo>
                  <a:pt x="186373" y="28952"/>
                </a:lnTo>
                <a:lnTo>
                  <a:pt x="187366" y="109099"/>
                </a:lnTo>
                <a:lnTo>
                  <a:pt x="262521" y="109099"/>
                </a:lnTo>
                <a:lnTo>
                  <a:pt x="292893" y="131825"/>
                </a:lnTo>
                <a:lnTo>
                  <a:pt x="292893" y="164639"/>
                </a:lnTo>
                <a:lnTo>
                  <a:pt x="187366" y="187366"/>
                </a:lnTo>
                <a:lnTo>
                  <a:pt x="187366" y="262521"/>
                </a:lnTo>
                <a:lnTo>
                  <a:pt x="158414" y="295472"/>
                </a:lnTo>
                <a:lnTo>
                  <a:pt x="153422" y="296465"/>
                </a:lnTo>
                <a:close/>
              </a:path>
            </a:pathLst>
          </a:custGeom>
          <a:solidFill>
            <a:srgbClr val="E96A24"/>
          </a:solidFill>
        </p:spPr>
        <p:txBody>
          <a:bodyPr wrap="square" lIns="0" tIns="0" rIns="0" bIns="0" rtlCol="0"/>
          <a:lstStyle/>
          <a:p/>
        </p:txBody>
      </p:sp>
      <p:sp>
        <p:nvSpPr>
          <p:cNvPr id="13" name="object 13"/>
          <p:cNvSpPr/>
          <p:nvPr/>
        </p:nvSpPr>
        <p:spPr>
          <a:xfrm>
            <a:off x="148174" y="8466363"/>
            <a:ext cx="293370" cy="296545"/>
          </a:xfrm>
          <a:custGeom>
            <a:avLst/>
            <a:gdLst/>
            <a:ahLst/>
            <a:cxnLst/>
            <a:rect l="l" t="t" r="r" b="b"/>
            <a:pathLst>
              <a:path w="293370" h="296545">
                <a:moveTo>
                  <a:pt x="153422" y="296465"/>
                </a:moveTo>
                <a:lnTo>
                  <a:pt x="143043" y="296465"/>
                </a:lnTo>
                <a:lnTo>
                  <a:pt x="138051" y="295472"/>
                </a:lnTo>
                <a:lnTo>
                  <a:pt x="110092" y="267513"/>
                </a:lnTo>
                <a:lnTo>
                  <a:pt x="109099" y="262521"/>
                </a:lnTo>
                <a:lnTo>
                  <a:pt x="109099" y="187366"/>
                </a:lnTo>
                <a:lnTo>
                  <a:pt x="33944" y="187366"/>
                </a:lnTo>
                <a:lnTo>
                  <a:pt x="992" y="158413"/>
                </a:lnTo>
                <a:lnTo>
                  <a:pt x="0" y="153422"/>
                </a:lnTo>
                <a:lnTo>
                  <a:pt x="0" y="143043"/>
                </a:lnTo>
                <a:lnTo>
                  <a:pt x="28952" y="110092"/>
                </a:lnTo>
                <a:lnTo>
                  <a:pt x="109099" y="109099"/>
                </a:lnTo>
                <a:lnTo>
                  <a:pt x="109099" y="33943"/>
                </a:lnTo>
                <a:lnTo>
                  <a:pt x="138051" y="992"/>
                </a:lnTo>
                <a:lnTo>
                  <a:pt x="143043" y="0"/>
                </a:lnTo>
                <a:lnTo>
                  <a:pt x="153422" y="0"/>
                </a:lnTo>
                <a:lnTo>
                  <a:pt x="186373" y="28951"/>
                </a:lnTo>
                <a:lnTo>
                  <a:pt x="187366" y="109099"/>
                </a:lnTo>
                <a:lnTo>
                  <a:pt x="262521" y="109099"/>
                </a:lnTo>
                <a:lnTo>
                  <a:pt x="292893" y="131825"/>
                </a:lnTo>
                <a:lnTo>
                  <a:pt x="292893" y="164639"/>
                </a:lnTo>
                <a:lnTo>
                  <a:pt x="187366" y="187366"/>
                </a:lnTo>
                <a:lnTo>
                  <a:pt x="187366" y="262521"/>
                </a:lnTo>
                <a:lnTo>
                  <a:pt x="158414" y="295472"/>
                </a:lnTo>
                <a:lnTo>
                  <a:pt x="153422" y="296465"/>
                </a:lnTo>
                <a:close/>
              </a:path>
            </a:pathLst>
          </a:custGeom>
          <a:solidFill>
            <a:srgbClr val="E96A24"/>
          </a:solidFill>
        </p:spPr>
        <p:txBody>
          <a:bodyPr wrap="square" lIns="0" tIns="0" rIns="0" bIns="0" rtlCol="0"/>
          <a:lstStyle/>
          <a:p/>
        </p:txBody>
      </p:sp>
      <p:sp>
        <p:nvSpPr>
          <p:cNvPr id="14" name="object 14"/>
          <p:cNvSpPr/>
          <p:nvPr/>
        </p:nvSpPr>
        <p:spPr>
          <a:xfrm>
            <a:off x="148174" y="7873432"/>
            <a:ext cx="293370" cy="296545"/>
          </a:xfrm>
          <a:custGeom>
            <a:avLst/>
            <a:gdLst/>
            <a:ahLst/>
            <a:cxnLst/>
            <a:rect l="l" t="t" r="r" b="b"/>
            <a:pathLst>
              <a:path w="293370" h="296545">
                <a:moveTo>
                  <a:pt x="153422" y="296465"/>
                </a:moveTo>
                <a:lnTo>
                  <a:pt x="143043" y="296465"/>
                </a:lnTo>
                <a:lnTo>
                  <a:pt x="138051" y="295472"/>
                </a:lnTo>
                <a:lnTo>
                  <a:pt x="110092" y="267513"/>
                </a:lnTo>
                <a:lnTo>
                  <a:pt x="109099" y="262521"/>
                </a:lnTo>
                <a:lnTo>
                  <a:pt x="109099" y="187366"/>
                </a:lnTo>
                <a:lnTo>
                  <a:pt x="33944" y="187366"/>
                </a:lnTo>
                <a:lnTo>
                  <a:pt x="992" y="158413"/>
                </a:lnTo>
                <a:lnTo>
                  <a:pt x="0" y="153422"/>
                </a:lnTo>
                <a:lnTo>
                  <a:pt x="0" y="143043"/>
                </a:lnTo>
                <a:lnTo>
                  <a:pt x="28952" y="110092"/>
                </a:lnTo>
                <a:lnTo>
                  <a:pt x="33944" y="109099"/>
                </a:lnTo>
                <a:lnTo>
                  <a:pt x="109099" y="109099"/>
                </a:lnTo>
                <a:lnTo>
                  <a:pt x="109099" y="33943"/>
                </a:lnTo>
                <a:lnTo>
                  <a:pt x="138051" y="993"/>
                </a:lnTo>
                <a:lnTo>
                  <a:pt x="153422" y="0"/>
                </a:lnTo>
                <a:lnTo>
                  <a:pt x="158414" y="992"/>
                </a:lnTo>
                <a:lnTo>
                  <a:pt x="186373" y="28952"/>
                </a:lnTo>
                <a:lnTo>
                  <a:pt x="187366" y="109099"/>
                </a:lnTo>
                <a:lnTo>
                  <a:pt x="262521" y="109099"/>
                </a:lnTo>
                <a:lnTo>
                  <a:pt x="292893" y="131825"/>
                </a:lnTo>
                <a:lnTo>
                  <a:pt x="292893" y="164639"/>
                </a:lnTo>
                <a:lnTo>
                  <a:pt x="187366" y="187366"/>
                </a:lnTo>
                <a:lnTo>
                  <a:pt x="187366" y="262521"/>
                </a:lnTo>
                <a:lnTo>
                  <a:pt x="158414" y="295472"/>
                </a:lnTo>
                <a:lnTo>
                  <a:pt x="153422" y="296465"/>
                </a:lnTo>
                <a:close/>
              </a:path>
            </a:pathLst>
          </a:custGeom>
          <a:solidFill>
            <a:srgbClr val="E96A24"/>
          </a:solidFill>
        </p:spPr>
        <p:txBody>
          <a:bodyPr wrap="square" lIns="0" tIns="0" rIns="0" bIns="0" rtlCol="0"/>
          <a:lstStyle/>
          <a:p/>
        </p:txBody>
      </p:sp>
      <p:sp>
        <p:nvSpPr>
          <p:cNvPr id="15" name="object 15"/>
          <p:cNvSpPr/>
          <p:nvPr/>
        </p:nvSpPr>
        <p:spPr>
          <a:xfrm>
            <a:off x="148174" y="7280501"/>
            <a:ext cx="293370" cy="296545"/>
          </a:xfrm>
          <a:custGeom>
            <a:avLst/>
            <a:gdLst/>
            <a:ahLst/>
            <a:cxnLst/>
            <a:rect l="l" t="t" r="r" b="b"/>
            <a:pathLst>
              <a:path w="293370" h="296545">
                <a:moveTo>
                  <a:pt x="153422" y="296465"/>
                </a:moveTo>
                <a:lnTo>
                  <a:pt x="143043" y="296465"/>
                </a:lnTo>
                <a:lnTo>
                  <a:pt x="138051" y="295472"/>
                </a:lnTo>
                <a:lnTo>
                  <a:pt x="110092" y="267513"/>
                </a:lnTo>
                <a:lnTo>
                  <a:pt x="109099" y="262521"/>
                </a:lnTo>
                <a:lnTo>
                  <a:pt x="109099" y="187366"/>
                </a:lnTo>
                <a:lnTo>
                  <a:pt x="33944" y="187366"/>
                </a:lnTo>
                <a:lnTo>
                  <a:pt x="992" y="158414"/>
                </a:lnTo>
                <a:lnTo>
                  <a:pt x="0" y="153422"/>
                </a:lnTo>
                <a:lnTo>
                  <a:pt x="0" y="143043"/>
                </a:lnTo>
                <a:lnTo>
                  <a:pt x="28952" y="110092"/>
                </a:lnTo>
                <a:lnTo>
                  <a:pt x="33944" y="109099"/>
                </a:lnTo>
                <a:lnTo>
                  <a:pt x="109099" y="109099"/>
                </a:lnTo>
                <a:lnTo>
                  <a:pt x="109099" y="33944"/>
                </a:lnTo>
                <a:lnTo>
                  <a:pt x="138051" y="993"/>
                </a:lnTo>
                <a:lnTo>
                  <a:pt x="153422" y="0"/>
                </a:lnTo>
                <a:lnTo>
                  <a:pt x="158414" y="992"/>
                </a:lnTo>
                <a:lnTo>
                  <a:pt x="186373" y="28952"/>
                </a:lnTo>
                <a:lnTo>
                  <a:pt x="187366" y="109099"/>
                </a:lnTo>
                <a:lnTo>
                  <a:pt x="262521" y="109099"/>
                </a:lnTo>
                <a:lnTo>
                  <a:pt x="292893" y="131825"/>
                </a:lnTo>
                <a:lnTo>
                  <a:pt x="292893" y="164639"/>
                </a:lnTo>
                <a:lnTo>
                  <a:pt x="187366" y="187366"/>
                </a:lnTo>
                <a:lnTo>
                  <a:pt x="187366" y="262521"/>
                </a:lnTo>
                <a:lnTo>
                  <a:pt x="158414" y="295472"/>
                </a:lnTo>
                <a:lnTo>
                  <a:pt x="153422" y="296465"/>
                </a:lnTo>
                <a:close/>
              </a:path>
            </a:pathLst>
          </a:custGeom>
          <a:solidFill>
            <a:srgbClr val="E96A24"/>
          </a:solidFill>
        </p:spPr>
        <p:txBody>
          <a:bodyPr wrap="square" lIns="0" tIns="0" rIns="0" bIns="0" rtlCol="0"/>
          <a:lstStyle/>
          <a:p/>
        </p:txBody>
      </p:sp>
      <p:sp>
        <p:nvSpPr>
          <p:cNvPr id="16" name="object 16"/>
          <p:cNvSpPr/>
          <p:nvPr/>
        </p:nvSpPr>
        <p:spPr>
          <a:xfrm>
            <a:off x="148174" y="6687570"/>
            <a:ext cx="293370" cy="296545"/>
          </a:xfrm>
          <a:custGeom>
            <a:avLst/>
            <a:gdLst/>
            <a:ahLst/>
            <a:cxnLst/>
            <a:rect l="l" t="t" r="r" b="b"/>
            <a:pathLst>
              <a:path w="293370" h="296545">
                <a:moveTo>
                  <a:pt x="153422" y="296465"/>
                </a:moveTo>
                <a:lnTo>
                  <a:pt x="143043" y="296465"/>
                </a:lnTo>
                <a:lnTo>
                  <a:pt x="138051" y="295472"/>
                </a:lnTo>
                <a:lnTo>
                  <a:pt x="110092" y="267513"/>
                </a:lnTo>
                <a:lnTo>
                  <a:pt x="109099" y="262521"/>
                </a:lnTo>
                <a:lnTo>
                  <a:pt x="109099" y="187366"/>
                </a:lnTo>
                <a:lnTo>
                  <a:pt x="33943" y="187366"/>
                </a:lnTo>
                <a:lnTo>
                  <a:pt x="992" y="158414"/>
                </a:lnTo>
                <a:lnTo>
                  <a:pt x="0" y="153422"/>
                </a:lnTo>
                <a:lnTo>
                  <a:pt x="0" y="143043"/>
                </a:lnTo>
                <a:lnTo>
                  <a:pt x="28952" y="110092"/>
                </a:lnTo>
                <a:lnTo>
                  <a:pt x="109099" y="109099"/>
                </a:lnTo>
                <a:lnTo>
                  <a:pt x="109099" y="33944"/>
                </a:lnTo>
                <a:lnTo>
                  <a:pt x="138051" y="992"/>
                </a:lnTo>
                <a:lnTo>
                  <a:pt x="143043" y="0"/>
                </a:lnTo>
                <a:lnTo>
                  <a:pt x="153422" y="0"/>
                </a:lnTo>
                <a:lnTo>
                  <a:pt x="186373" y="28952"/>
                </a:lnTo>
                <a:lnTo>
                  <a:pt x="187366" y="109099"/>
                </a:lnTo>
                <a:lnTo>
                  <a:pt x="262521" y="109099"/>
                </a:lnTo>
                <a:lnTo>
                  <a:pt x="292893" y="131825"/>
                </a:lnTo>
                <a:lnTo>
                  <a:pt x="292893" y="164640"/>
                </a:lnTo>
                <a:lnTo>
                  <a:pt x="262521" y="187366"/>
                </a:lnTo>
                <a:lnTo>
                  <a:pt x="187366" y="187366"/>
                </a:lnTo>
                <a:lnTo>
                  <a:pt x="187366" y="262521"/>
                </a:lnTo>
                <a:lnTo>
                  <a:pt x="158414" y="295472"/>
                </a:lnTo>
                <a:lnTo>
                  <a:pt x="153422" y="296465"/>
                </a:lnTo>
                <a:close/>
              </a:path>
            </a:pathLst>
          </a:custGeom>
          <a:solidFill>
            <a:srgbClr val="E96A24"/>
          </a:solidFill>
        </p:spPr>
        <p:txBody>
          <a:bodyPr wrap="square" lIns="0" tIns="0" rIns="0" bIns="0" rtlCol="0"/>
          <a:lstStyle/>
          <a:p/>
        </p:txBody>
      </p:sp>
      <p:sp>
        <p:nvSpPr>
          <p:cNvPr id="17" name="object 17"/>
          <p:cNvSpPr txBox="1">
            <a:spLocks noGrp="1"/>
          </p:cNvSpPr>
          <p:nvPr>
            <p:ph type="title"/>
          </p:nvPr>
        </p:nvSpPr>
        <p:spPr>
          <a:xfrm>
            <a:off x="767080" y="1943100"/>
            <a:ext cx="16637635" cy="9577070"/>
          </a:xfrm>
          <a:prstGeom prst="rect">
            <a:avLst/>
          </a:prstGeom>
        </p:spPr>
        <p:txBody>
          <a:bodyPr vert="horz" wrap="square" lIns="0" tIns="151130" rIns="0" bIns="0" rtlCol="0">
            <a:noAutofit/>
          </a:bodyPr>
          <a:lstStyle/>
          <a:p>
            <a:pPr marL="12700" marR="5080" algn="ctr">
              <a:lnSpc>
                <a:spcPct val="150000"/>
              </a:lnSpc>
              <a:spcBef>
                <a:spcPts val="1190"/>
              </a:spcBef>
            </a:pPr>
            <a:r>
              <a:rPr sz="5300" spc="-135" dirty="0">
                <a:solidFill>
                  <a:srgbClr val="FFFFFF"/>
                </a:solidFill>
              </a:rPr>
              <a:t>Terima</a:t>
            </a:r>
            <a:r>
              <a:rPr sz="5300" spc="-330" dirty="0">
                <a:solidFill>
                  <a:srgbClr val="FFFFFF"/>
                </a:solidFill>
              </a:rPr>
              <a:t> </a:t>
            </a:r>
            <a:r>
              <a:rPr sz="5300" spc="-30" dirty="0">
                <a:solidFill>
                  <a:srgbClr val="FFFFFF"/>
                </a:solidFill>
              </a:rPr>
              <a:t>kasih</a:t>
            </a:r>
            <a:r>
              <a:rPr sz="5300" spc="-405" dirty="0">
                <a:solidFill>
                  <a:srgbClr val="FFFFFF"/>
                </a:solidFill>
              </a:rPr>
              <a:t> </a:t>
            </a:r>
            <a:r>
              <a:rPr sz="5300" spc="-110" dirty="0">
                <a:solidFill>
                  <a:srgbClr val="FFFFFF"/>
                </a:solidFill>
              </a:rPr>
              <a:t>atas</a:t>
            </a:r>
            <a:r>
              <a:rPr sz="5300" spc="-340" dirty="0">
                <a:solidFill>
                  <a:srgbClr val="FFFFFF"/>
                </a:solidFill>
              </a:rPr>
              <a:t> </a:t>
            </a:r>
            <a:r>
              <a:rPr sz="5300" spc="-35" dirty="0">
                <a:solidFill>
                  <a:srgbClr val="FFFFFF"/>
                </a:solidFill>
              </a:rPr>
              <a:t>kesediaan </a:t>
            </a:r>
            <a:br>
              <a:rPr sz="5300" spc="-35" dirty="0">
                <a:solidFill>
                  <a:srgbClr val="FFFFFF"/>
                </a:solidFill>
              </a:rPr>
            </a:br>
            <a:r>
              <a:rPr sz="5300" dirty="0"/>
              <a:t>Bapak</a:t>
            </a:r>
            <a:r>
              <a:rPr lang="en-US" sz="5300" dirty="0"/>
              <a:t>/Ibu Calon </a:t>
            </a:r>
            <a:br>
              <a:rPr lang="en-US" sz="5300" dirty="0"/>
            </a:br>
            <a:r>
              <a:rPr lang="en-US" sz="5300" dirty="0"/>
              <a:t>Anggota Dewan Asesor</a:t>
            </a:r>
            <a:r>
              <a:rPr lang="en-US" sz="5300" spc="-395" dirty="0"/>
              <a:t> PII</a:t>
            </a:r>
            <a:r>
              <a:rPr sz="5300" spc="-20" dirty="0"/>
              <a:t> </a:t>
            </a:r>
            <a:br>
              <a:rPr sz="5300" spc="-20" dirty="0"/>
            </a:br>
            <a:r>
              <a:rPr sz="5300" dirty="0">
                <a:solidFill>
                  <a:srgbClr val="FFFFFF"/>
                </a:solidFill>
              </a:rPr>
              <a:t>untuk</a:t>
            </a:r>
            <a:r>
              <a:rPr sz="5300" spc="-310" dirty="0">
                <a:solidFill>
                  <a:srgbClr val="FFFFFF"/>
                </a:solidFill>
              </a:rPr>
              <a:t> </a:t>
            </a:r>
            <a:r>
              <a:rPr sz="5300" spc="-114" dirty="0">
                <a:solidFill>
                  <a:srgbClr val="FFFFFF"/>
                </a:solidFill>
              </a:rPr>
              <a:t>men</a:t>
            </a:r>
            <a:r>
              <a:rPr lang="en-US" sz="5300" spc="-114" dirty="0">
                <a:solidFill>
                  <a:srgbClr val="FFFFFF"/>
                </a:solidFill>
              </a:rPr>
              <a:t>ghadiri Sosialisasi </a:t>
            </a:r>
            <a:br>
              <a:rPr lang="en-US" sz="5300" spc="-114" dirty="0">
                <a:solidFill>
                  <a:srgbClr val="FFFFFF"/>
                </a:solidFill>
              </a:rPr>
            </a:br>
            <a:r>
              <a:rPr lang="en-US" sz="5300" spc="-114" dirty="0">
                <a:solidFill>
                  <a:schemeClr val="tx1">
                    <a:lumMod val="95000"/>
                    <a:lumOff val="5000"/>
                  </a:schemeClr>
                </a:solidFill>
              </a:rPr>
              <a:t>Pengukuran Indeks Keinsinyuran PII</a:t>
            </a:r>
            <a:endParaRPr sz="53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536" y="0"/>
            <a:ext cx="18280380" cy="10287000"/>
            <a:chOff x="8536" y="0"/>
            <a:chExt cx="18280380" cy="10287000"/>
          </a:xfrm>
          <a:gradFill>
            <a:gsLst>
              <a:gs pos="50000">
                <a:schemeClr val="accent5"/>
              </a:gs>
              <a:gs pos="0">
                <a:schemeClr val="accent5">
                  <a:lumMod val="25000"/>
                  <a:lumOff val="75000"/>
                </a:schemeClr>
              </a:gs>
              <a:gs pos="100000">
                <a:schemeClr val="accent5">
                  <a:lumMod val="85000"/>
                </a:schemeClr>
              </a:gs>
            </a:gsLst>
            <a:lin ang="5400000" scaled="1"/>
          </a:gradFill>
        </p:grpSpPr>
        <p:pic>
          <p:nvPicPr>
            <p:cNvPr id="3" name="object 3"/>
            <p:cNvPicPr/>
            <p:nvPr/>
          </p:nvPicPr>
          <p:blipFill>
            <a:blip r:embed="rId1" cstate="print"/>
            <a:stretch>
              <a:fillRect/>
            </a:stretch>
          </p:blipFill>
          <p:spPr>
            <a:xfrm>
              <a:off x="8536" y="0"/>
              <a:ext cx="18280369" cy="10287000"/>
            </a:xfrm>
            <a:prstGeom prst="rect">
              <a:avLst/>
            </a:prstGeom>
            <a:grpFill/>
          </p:spPr>
        </p:pic>
        <p:pic>
          <p:nvPicPr>
            <p:cNvPr id="4" name="object 4"/>
            <p:cNvPicPr/>
            <p:nvPr/>
          </p:nvPicPr>
          <p:blipFill>
            <a:blip r:embed="rId2" cstate="print"/>
            <a:stretch>
              <a:fillRect/>
            </a:stretch>
          </p:blipFill>
          <p:spPr>
            <a:xfrm>
              <a:off x="10666453" y="2317959"/>
              <a:ext cx="6147040" cy="6770637"/>
            </a:xfrm>
            <a:prstGeom prst="rect">
              <a:avLst/>
            </a:prstGeom>
            <a:grpFill/>
          </p:spPr>
        </p:pic>
      </p:grpSp>
      <p:sp>
        <p:nvSpPr>
          <p:cNvPr id="5" name="object 5"/>
          <p:cNvSpPr txBox="1"/>
          <p:nvPr/>
        </p:nvSpPr>
        <p:spPr>
          <a:xfrm>
            <a:off x="16598746" y="9044813"/>
            <a:ext cx="384810" cy="360680"/>
          </a:xfrm>
          <a:prstGeom prst="rect">
            <a:avLst/>
          </a:prstGeom>
        </p:spPr>
        <p:txBody>
          <a:bodyPr vert="horz" wrap="square" lIns="0" tIns="12700" rIns="0" bIns="0" rtlCol="0">
            <a:spAutoFit/>
          </a:bodyPr>
          <a:lstStyle/>
          <a:p>
            <a:pPr marL="12700">
              <a:lnSpc>
                <a:spcPct val="100000"/>
              </a:lnSpc>
              <a:spcBef>
                <a:spcPts val="100"/>
              </a:spcBef>
            </a:pPr>
            <a:r>
              <a:rPr sz="2200" spc="155" dirty="0">
                <a:solidFill>
                  <a:srgbClr val="040E0C"/>
                </a:solidFill>
                <a:latin typeface="Arial MT"/>
                <a:cs typeface="Arial MT"/>
              </a:rPr>
              <a:t>08</a:t>
            </a:r>
            <a:endParaRPr sz="2200">
              <a:latin typeface="Arial MT"/>
              <a:cs typeface="Arial MT"/>
            </a:endParaRPr>
          </a:p>
        </p:txBody>
      </p:sp>
      <p:sp>
        <p:nvSpPr>
          <p:cNvPr id="6" name="object 6"/>
          <p:cNvSpPr txBox="1"/>
          <p:nvPr/>
        </p:nvSpPr>
        <p:spPr>
          <a:xfrm>
            <a:off x="1055370" y="2974975"/>
            <a:ext cx="9178290" cy="6586855"/>
          </a:xfrm>
          <a:prstGeom prst="rect">
            <a:avLst/>
          </a:prstGeom>
          <a:solidFill>
            <a:schemeClr val="bg1"/>
          </a:solidFill>
        </p:spPr>
        <p:txBody>
          <a:bodyPr vert="horz" wrap="square" lIns="0" tIns="12700" rIns="0" bIns="0" rtlCol="0">
            <a:noAutofit/>
          </a:bodyPr>
          <a:lstStyle/>
          <a:p>
            <a:pPr marL="12700" marR="5080" algn="just">
              <a:lnSpc>
                <a:spcPct val="116000"/>
              </a:lnSpc>
              <a:spcBef>
                <a:spcPts val="100"/>
              </a:spcBef>
            </a:pPr>
            <a:r>
              <a:rPr lang="en-US" altLang="en-US" sz="2800" b="1" spc="105" dirty="0">
                <a:solidFill>
                  <a:srgbClr val="002060"/>
                </a:solidFill>
                <a:latin typeface="Arial MT"/>
                <a:cs typeface="Arial MT"/>
              </a:rPr>
              <a:t>Latar Belakang</a:t>
            </a:r>
            <a:endParaRPr lang="en-US" altLang="en-US" sz="2800" b="1" spc="105" dirty="0">
              <a:solidFill>
                <a:srgbClr val="002060"/>
              </a:solidFill>
              <a:latin typeface="Arial MT"/>
              <a:cs typeface="Arial MT"/>
            </a:endParaRPr>
          </a:p>
          <a:p>
            <a:pPr marL="12700" marR="5080" algn="just">
              <a:lnSpc>
                <a:spcPct val="116000"/>
              </a:lnSpc>
              <a:spcBef>
                <a:spcPts val="100"/>
              </a:spcBef>
            </a:pPr>
            <a:endParaRPr lang="en-US" altLang="en-US" sz="2800" b="1" spc="105" dirty="0">
              <a:solidFill>
                <a:schemeClr val="tx1">
                  <a:lumMod val="95000"/>
                  <a:lumOff val="5000"/>
                </a:schemeClr>
              </a:solidFill>
              <a:latin typeface="Arial MT"/>
              <a:cs typeface="Arial MT"/>
            </a:endParaRPr>
          </a:p>
          <a:p>
            <a:pPr marL="12700" marR="5080" algn="just">
              <a:lnSpc>
                <a:spcPct val="116000"/>
              </a:lnSpc>
              <a:spcBef>
                <a:spcPts val="100"/>
              </a:spcBef>
            </a:pPr>
            <a:r>
              <a:rPr sz="2800" b="1" spc="105" dirty="0">
                <a:solidFill>
                  <a:schemeClr val="tx1">
                    <a:lumMod val="95000"/>
                    <a:lumOff val="5000"/>
                  </a:schemeClr>
                </a:solidFill>
                <a:latin typeface="Arial MT"/>
                <a:cs typeface="Arial MT"/>
              </a:rPr>
              <a:t>Untuk</a:t>
            </a:r>
            <a:r>
              <a:rPr sz="2800" b="1" spc="80" dirty="0">
                <a:solidFill>
                  <a:schemeClr val="tx1">
                    <a:lumMod val="95000"/>
                    <a:lumOff val="5000"/>
                  </a:schemeClr>
                </a:solidFill>
                <a:latin typeface="Arial MT"/>
                <a:cs typeface="Arial MT"/>
              </a:rPr>
              <a:t> </a:t>
            </a:r>
            <a:r>
              <a:rPr sz="2800" b="1" spc="120" dirty="0">
                <a:solidFill>
                  <a:schemeClr val="tx1">
                    <a:lumMod val="95000"/>
                    <a:lumOff val="5000"/>
                  </a:schemeClr>
                </a:solidFill>
                <a:latin typeface="Arial MT"/>
                <a:cs typeface="Arial MT"/>
              </a:rPr>
              <a:t>mendukung</a:t>
            </a:r>
            <a:r>
              <a:rPr sz="2800" b="1" spc="85" dirty="0">
                <a:solidFill>
                  <a:schemeClr val="tx1">
                    <a:lumMod val="95000"/>
                    <a:lumOff val="5000"/>
                  </a:schemeClr>
                </a:solidFill>
                <a:latin typeface="Arial MT"/>
                <a:cs typeface="Arial MT"/>
              </a:rPr>
              <a:t> </a:t>
            </a:r>
            <a:r>
              <a:rPr sz="2800" b="1" spc="175" dirty="0">
                <a:solidFill>
                  <a:schemeClr val="tx1">
                    <a:lumMod val="95000"/>
                    <a:lumOff val="5000"/>
                  </a:schemeClr>
                </a:solidFill>
                <a:latin typeface="Arial MT"/>
                <a:cs typeface="Arial MT"/>
              </a:rPr>
              <a:t>pemerintah</a:t>
            </a:r>
            <a:r>
              <a:rPr sz="2800" b="1" spc="85" dirty="0">
                <a:solidFill>
                  <a:schemeClr val="tx1">
                    <a:lumMod val="95000"/>
                    <a:lumOff val="5000"/>
                  </a:schemeClr>
                </a:solidFill>
                <a:latin typeface="Arial MT"/>
                <a:cs typeface="Arial MT"/>
              </a:rPr>
              <a:t> </a:t>
            </a:r>
            <a:r>
              <a:rPr sz="2800" b="1" spc="210" dirty="0">
                <a:solidFill>
                  <a:schemeClr val="tx1">
                    <a:lumMod val="95000"/>
                    <a:lumOff val="5000"/>
                  </a:schemeClr>
                </a:solidFill>
                <a:latin typeface="Arial MT"/>
                <a:cs typeface="Arial MT"/>
              </a:rPr>
              <a:t>daerah</a:t>
            </a:r>
            <a:r>
              <a:rPr sz="2800" b="1" spc="85" dirty="0">
                <a:solidFill>
                  <a:schemeClr val="tx1">
                    <a:lumMod val="95000"/>
                    <a:lumOff val="5000"/>
                  </a:schemeClr>
                </a:solidFill>
                <a:latin typeface="Arial MT"/>
                <a:cs typeface="Arial MT"/>
              </a:rPr>
              <a:t> </a:t>
            </a:r>
            <a:r>
              <a:rPr sz="2800" b="1" spc="145" dirty="0">
                <a:solidFill>
                  <a:schemeClr val="tx1">
                    <a:lumMod val="95000"/>
                    <a:lumOff val="5000"/>
                  </a:schemeClr>
                </a:solidFill>
                <a:latin typeface="Arial MT"/>
                <a:cs typeface="Arial MT"/>
              </a:rPr>
              <a:t>melakukan </a:t>
            </a:r>
            <a:r>
              <a:rPr sz="2800" b="1" spc="175" dirty="0">
                <a:solidFill>
                  <a:schemeClr val="tx1">
                    <a:lumMod val="95000"/>
                    <a:lumOff val="5000"/>
                  </a:schemeClr>
                </a:solidFill>
                <a:latin typeface="Arial MT"/>
                <a:cs typeface="Arial MT"/>
              </a:rPr>
              <a:t>pembangunan</a:t>
            </a:r>
            <a:r>
              <a:rPr sz="2800" b="1" spc="75" dirty="0">
                <a:solidFill>
                  <a:schemeClr val="tx1">
                    <a:lumMod val="95000"/>
                    <a:lumOff val="5000"/>
                  </a:schemeClr>
                </a:solidFill>
                <a:latin typeface="Arial MT"/>
                <a:cs typeface="Arial MT"/>
              </a:rPr>
              <a:t> </a:t>
            </a:r>
            <a:r>
              <a:rPr sz="2800" b="1" spc="210" dirty="0">
                <a:solidFill>
                  <a:schemeClr val="tx1">
                    <a:lumMod val="95000"/>
                    <a:lumOff val="5000"/>
                  </a:schemeClr>
                </a:solidFill>
                <a:latin typeface="Arial MT"/>
                <a:cs typeface="Arial MT"/>
              </a:rPr>
              <a:t>daerah</a:t>
            </a:r>
            <a:r>
              <a:rPr sz="2800" b="1" spc="75" dirty="0">
                <a:solidFill>
                  <a:schemeClr val="tx1">
                    <a:lumMod val="95000"/>
                    <a:lumOff val="5000"/>
                  </a:schemeClr>
                </a:solidFill>
                <a:latin typeface="Arial MT"/>
                <a:cs typeface="Arial MT"/>
              </a:rPr>
              <a:t> </a:t>
            </a:r>
            <a:r>
              <a:rPr sz="2800" b="1" spc="95" dirty="0">
                <a:solidFill>
                  <a:schemeClr val="tx1">
                    <a:lumMod val="95000"/>
                    <a:lumOff val="5000"/>
                  </a:schemeClr>
                </a:solidFill>
                <a:latin typeface="Arial MT"/>
                <a:cs typeface="Arial MT"/>
              </a:rPr>
              <a:t>selaras</a:t>
            </a:r>
            <a:r>
              <a:rPr sz="2800" b="1" spc="80" dirty="0">
                <a:solidFill>
                  <a:schemeClr val="tx1">
                    <a:lumMod val="95000"/>
                    <a:lumOff val="5000"/>
                  </a:schemeClr>
                </a:solidFill>
                <a:latin typeface="Arial MT"/>
                <a:cs typeface="Arial MT"/>
              </a:rPr>
              <a:t> </a:t>
            </a:r>
            <a:r>
              <a:rPr sz="2800" b="1" spc="200" dirty="0">
                <a:solidFill>
                  <a:schemeClr val="tx1">
                    <a:lumMod val="95000"/>
                    <a:lumOff val="5000"/>
                  </a:schemeClr>
                </a:solidFill>
                <a:latin typeface="Arial MT"/>
                <a:cs typeface="Arial MT"/>
              </a:rPr>
              <a:t>dengan</a:t>
            </a:r>
            <a:r>
              <a:rPr sz="2800" b="1" spc="75" dirty="0">
                <a:solidFill>
                  <a:schemeClr val="tx1">
                    <a:lumMod val="95000"/>
                    <a:lumOff val="5000"/>
                  </a:schemeClr>
                </a:solidFill>
                <a:latin typeface="Arial MT"/>
                <a:cs typeface="Arial MT"/>
              </a:rPr>
              <a:t> </a:t>
            </a:r>
            <a:r>
              <a:rPr sz="2800" b="1" spc="190" dirty="0">
                <a:solidFill>
                  <a:schemeClr val="tx1">
                    <a:lumMod val="95000"/>
                    <a:lumOff val="5000"/>
                  </a:schemeClr>
                </a:solidFill>
                <a:latin typeface="Arial MT"/>
                <a:cs typeface="Arial MT"/>
              </a:rPr>
              <a:t>penerapan </a:t>
            </a:r>
            <a:r>
              <a:rPr sz="2800" b="1" spc="215" dirty="0">
                <a:solidFill>
                  <a:schemeClr val="tx1">
                    <a:lumMod val="95000"/>
                    <a:lumOff val="5000"/>
                  </a:schemeClr>
                </a:solidFill>
                <a:latin typeface="Arial MT"/>
                <a:cs typeface="Arial MT"/>
              </a:rPr>
              <a:t>praktik</a:t>
            </a:r>
            <a:r>
              <a:rPr sz="2800" b="1" spc="75" dirty="0">
                <a:solidFill>
                  <a:schemeClr val="tx1">
                    <a:lumMod val="95000"/>
                    <a:lumOff val="5000"/>
                  </a:schemeClr>
                </a:solidFill>
                <a:latin typeface="Arial MT"/>
                <a:cs typeface="Arial MT"/>
              </a:rPr>
              <a:t> </a:t>
            </a:r>
            <a:r>
              <a:rPr sz="2800" b="1" spc="105" dirty="0">
                <a:solidFill>
                  <a:schemeClr val="tx1">
                    <a:lumMod val="95000"/>
                    <a:lumOff val="5000"/>
                  </a:schemeClr>
                </a:solidFill>
                <a:latin typeface="Arial MT"/>
                <a:cs typeface="Arial MT"/>
              </a:rPr>
              <a:t>keinsinyuran</a:t>
            </a:r>
            <a:r>
              <a:rPr sz="2800" b="1" spc="114" dirty="0">
                <a:solidFill>
                  <a:schemeClr val="tx1">
                    <a:lumMod val="95000"/>
                    <a:lumOff val="5000"/>
                  </a:schemeClr>
                </a:solidFill>
                <a:latin typeface="Arial MT"/>
                <a:cs typeface="Arial MT"/>
              </a:rPr>
              <a:t>,</a:t>
            </a:r>
            <a:r>
              <a:rPr sz="2800" b="1" spc="75" dirty="0">
                <a:solidFill>
                  <a:schemeClr val="tx1">
                    <a:lumMod val="95000"/>
                    <a:lumOff val="5000"/>
                  </a:schemeClr>
                </a:solidFill>
                <a:latin typeface="Arial MT"/>
                <a:cs typeface="Arial MT"/>
              </a:rPr>
              <a:t> </a:t>
            </a:r>
            <a:r>
              <a:rPr sz="2800" b="1" spc="95" dirty="0">
                <a:solidFill>
                  <a:schemeClr val="tx1">
                    <a:lumMod val="95000"/>
                    <a:lumOff val="5000"/>
                  </a:schemeClr>
                </a:solidFill>
                <a:latin typeface="Arial MT"/>
                <a:cs typeface="Arial MT"/>
              </a:rPr>
              <a:t>Persatuan</a:t>
            </a:r>
            <a:r>
              <a:rPr sz="2800" b="1" spc="75" dirty="0">
                <a:solidFill>
                  <a:schemeClr val="tx1">
                    <a:lumMod val="95000"/>
                    <a:lumOff val="5000"/>
                  </a:schemeClr>
                </a:solidFill>
                <a:latin typeface="Arial MT"/>
                <a:cs typeface="Arial MT"/>
              </a:rPr>
              <a:t> </a:t>
            </a:r>
            <a:r>
              <a:rPr sz="2800" b="1" spc="40" dirty="0">
                <a:solidFill>
                  <a:schemeClr val="tx1">
                    <a:lumMod val="95000"/>
                    <a:lumOff val="5000"/>
                  </a:schemeClr>
                </a:solidFill>
                <a:latin typeface="Arial MT"/>
                <a:cs typeface="Arial MT"/>
              </a:rPr>
              <a:t>Insinyur </a:t>
            </a:r>
            <a:r>
              <a:rPr sz="2800" b="1" spc="125" dirty="0">
                <a:solidFill>
                  <a:schemeClr val="tx1">
                    <a:lumMod val="95000"/>
                    <a:lumOff val="5000"/>
                  </a:schemeClr>
                </a:solidFill>
                <a:latin typeface="Arial MT"/>
                <a:cs typeface="Arial MT"/>
              </a:rPr>
              <a:t>Indonesia</a:t>
            </a:r>
            <a:r>
              <a:rPr sz="2800" b="1" spc="75" dirty="0">
                <a:solidFill>
                  <a:schemeClr val="tx1">
                    <a:lumMod val="95000"/>
                    <a:lumOff val="5000"/>
                  </a:schemeClr>
                </a:solidFill>
                <a:latin typeface="Arial MT"/>
                <a:cs typeface="Arial MT"/>
              </a:rPr>
              <a:t> </a:t>
            </a:r>
            <a:r>
              <a:rPr sz="2800" b="1" spc="50" dirty="0">
                <a:solidFill>
                  <a:schemeClr val="tx1">
                    <a:lumMod val="95000"/>
                    <a:lumOff val="5000"/>
                  </a:schemeClr>
                </a:solidFill>
                <a:latin typeface="Arial MT"/>
                <a:cs typeface="Arial MT"/>
              </a:rPr>
              <a:t>(PII)</a:t>
            </a:r>
            <a:r>
              <a:rPr sz="2800" b="1" spc="80" dirty="0">
                <a:solidFill>
                  <a:schemeClr val="tx1">
                    <a:lumMod val="95000"/>
                    <a:lumOff val="5000"/>
                  </a:schemeClr>
                </a:solidFill>
                <a:latin typeface="Arial MT"/>
                <a:cs typeface="Arial MT"/>
              </a:rPr>
              <a:t> </a:t>
            </a:r>
            <a:r>
              <a:rPr sz="2800" b="1" spc="114" dirty="0">
                <a:solidFill>
                  <a:schemeClr val="tx1">
                    <a:lumMod val="95000"/>
                    <a:lumOff val="5000"/>
                  </a:schemeClr>
                </a:solidFill>
                <a:latin typeface="Arial MT"/>
                <a:cs typeface="Arial MT"/>
              </a:rPr>
              <a:t>menginisiasi</a:t>
            </a:r>
            <a:r>
              <a:rPr sz="2800" b="1" spc="80" dirty="0">
                <a:solidFill>
                  <a:schemeClr val="tx1">
                    <a:lumMod val="95000"/>
                    <a:lumOff val="5000"/>
                  </a:schemeClr>
                </a:solidFill>
                <a:latin typeface="Arial MT"/>
                <a:cs typeface="Arial MT"/>
              </a:rPr>
              <a:t> Indeks </a:t>
            </a:r>
            <a:r>
              <a:rPr sz="2800" b="1" spc="95" dirty="0">
                <a:solidFill>
                  <a:schemeClr val="tx1">
                    <a:lumMod val="95000"/>
                    <a:lumOff val="5000"/>
                  </a:schemeClr>
                </a:solidFill>
                <a:latin typeface="Arial MT"/>
                <a:cs typeface="Arial MT"/>
              </a:rPr>
              <a:t>Keinsinyuran</a:t>
            </a:r>
            <a:r>
              <a:rPr sz="2800" b="1" spc="80" dirty="0">
                <a:solidFill>
                  <a:schemeClr val="tx1">
                    <a:lumMod val="95000"/>
                    <a:lumOff val="5000"/>
                  </a:schemeClr>
                </a:solidFill>
                <a:latin typeface="Arial MT"/>
                <a:cs typeface="Arial MT"/>
              </a:rPr>
              <a:t> </a:t>
            </a:r>
            <a:r>
              <a:rPr sz="2800" b="1" spc="-25" dirty="0">
                <a:solidFill>
                  <a:schemeClr val="tx1">
                    <a:lumMod val="95000"/>
                    <a:lumOff val="5000"/>
                  </a:schemeClr>
                </a:solidFill>
                <a:latin typeface="Arial MT"/>
                <a:cs typeface="Arial MT"/>
              </a:rPr>
              <a:t>PII</a:t>
            </a:r>
            <a:r>
              <a:rPr lang="en-US" altLang="en-US" sz="2800" b="1" spc="-25" dirty="0">
                <a:solidFill>
                  <a:schemeClr val="tx1">
                    <a:lumMod val="95000"/>
                    <a:lumOff val="5000"/>
                  </a:schemeClr>
                </a:solidFill>
                <a:latin typeface="Arial MT"/>
                <a:cs typeface="Arial MT"/>
              </a:rPr>
              <a:t>, indeks yang dirancang untuk mengukur kinerja keinsinyuran pemerintah daerah dan memberikan penghargaan kepada daerah yang memiliki kinerja keinsinyuran yang terbaik. Dalam melaksanakan inisiatif ini, PII </a:t>
            </a:r>
            <a:r>
              <a:rPr sz="2800" b="1" spc="140" dirty="0">
                <a:solidFill>
                  <a:schemeClr val="tx1">
                    <a:lumMod val="95000"/>
                    <a:lumOff val="5000"/>
                  </a:schemeClr>
                </a:solidFill>
                <a:latin typeface="Arial MT"/>
                <a:cs typeface="Arial MT"/>
              </a:rPr>
              <a:t>membentuk</a:t>
            </a:r>
            <a:r>
              <a:rPr sz="2800" b="1" spc="80" dirty="0">
                <a:solidFill>
                  <a:schemeClr val="tx1">
                    <a:lumMod val="95000"/>
                    <a:lumOff val="5000"/>
                  </a:schemeClr>
                </a:solidFill>
                <a:latin typeface="Arial MT"/>
                <a:cs typeface="Arial MT"/>
              </a:rPr>
              <a:t> </a:t>
            </a:r>
            <a:r>
              <a:rPr sz="2800" b="1" dirty="0">
                <a:solidFill>
                  <a:schemeClr val="tx1">
                    <a:lumMod val="95000"/>
                    <a:lumOff val="5000"/>
                  </a:schemeClr>
                </a:solidFill>
                <a:latin typeface="Arial MT"/>
                <a:cs typeface="Arial MT"/>
              </a:rPr>
              <a:t>Tim</a:t>
            </a:r>
            <a:r>
              <a:rPr sz="2800" b="1" spc="80" dirty="0">
                <a:solidFill>
                  <a:schemeClr val="tx1">
                    <a:lumMod val="95000"/>
                    <a:lumOff val="5000"/>
                  </a:schemeClr>
                </a:solidFill>
                <a:latin typeface="Arial MT"/>
                <a:cs typeface="Arial MT"/>
              </a:rPr>
              <a:t> </a:t>
            </a:r>
            <a:r>
              <a:rPr sz="2800" b="1" spc="114" dirty="0">
                <a:solidFill>
                  <a:schemeClr val="tx1">
                    <a:lumMod val="95000"/>
                    <a:lumOff val="5000"/>
                  </a:schemeClr>
                </a:solidFill>
                <a:latin typeface="Arial MT"/>
                <a:cs typeface="Arial MT"/>
              </a:rPr>
              <a:t>Pelaksana</a:t>
            </a:r>
            <a:r>
              <a:rPr sz="2800" b="1" spc="85" dirty="0">
                <a:solidFill>
                  <a:schemeClr val="tx1">
                    <a:lumMod val="95000"/>
                    <a:lumOff val="5000"/>
                  </a:schemeClr>
                </a:solidFill>
                <a:latin typeface="Arial MT"/>
                <a:cs typeface="Arial MT"/>
              </a:rPr>
              <a:t> </a:t>
            </a:r>
            <a:r>
              <a:rPr sz="2800" b="1" spc="195" dirty="0">
                <a:solidFill>
                  <a:schemeClr val="tx1">
                    <a:lumMod val="95000"/>
                    <a:lumOff val="5000"/>
                  </a:schemeClr>
                </a:solidFill>
                <a:latin typeface="Arial MT"/>
                <a:cs typeface="Arial MT"/>
              </a:rPr>
              <a:t>yang</a:t>
            </a:r>
            <a:r>
              <a:rPr sz="2800" b="1" spc="80" dirty="0">
                <a:solidFill>
                  <a:schemeClr val="tx1">
                    <a:lumMod val="95000"/>
                    <a:lumOff val="5000"/>
                  </a:schemeClr>
                </a:solidFill>
                <a:latin typeface="Arial MT"/>
                <a:cs typeface="Arial MT"/>
              </a:rPr>
              <a:t> </a:t>
            </a:r>
            <a:r>
              <a:rPr sz="2800" b="1" spc="165" dirty="0">
                <a:solidFill>
                  <a:schemeClr val="tx1">
                    <a:lumMod val="95000"/>
                    <a:lumOff val="5000"/>
                  </a:schemeClr>
                </a:solidFill>
                <a:latin typeface="Arial MT"/>
                <a:cs typeface="Arial MT"/>
              </a:rPr>
              <a:t>bersifat </a:t>
            </a:r>
            <a:r>
              <a:rPr sz="2800" b="1" spc="290" dirty="0">
                <a:solidFill>
                  <a:schemeClr val="tx1">
                    <a:lumMod val="95000"/>
                    <a:lumOff val="5000"/>
                  </a:schemeClr>
                </a:solidFill>
                <a:latin typeface="Arial MT"/>
                <a:cs typeface="Arial MT"/>
              </a:rPr>
              <a:t>ad</a:t>
            </a:r>
            <a:r>
              <a:rPr sz="2800" b="1" spc="120" dirty="0">
                <a:solidFill>
                  <a:schemeClr val="tx1">
                    <a:lumMod val="95000"/>
                    <a:lumOff val="5000"/>
                  </a:schemeClr>
                </a:solidFill>
                <a:latin typeface="Arial MT"/>
                <a:cs typeface="Arial MT"/>
              </a:rPr>
              <a:t> </a:t>
            </a:r>
            <a:r>
              <a:rPr sz="2800" b="1" spc="180" dirty="0">
                <a:solidFill>
                  <a:schemeClr val="tx1">
                    <a:lumMod val="95000"/>
                    <a:lumOff val="5000"/>
                  </a:schemeClr>
                </a:solidFill>
                <a:latin typeface="Arial MT"/>
                <a:cs typeface="Arial MT"/>
              </a:rPr>
              <a:t>hoc</a:t>
            </a:r>
            <a:r>
              <a:rPr sz="2800" b="1" spc="120" dirty="0">
                <a:solidFill>
                  <a:schemeClr val="tx1">
                    <a:lumMod val="95000"/>
                    <a:lumOff val="5000"/>
                  </a:schemeClr>
                </a:solidFill>
                <a:latin typeface="Arial MT"/>
                <a:cs typeface="Arial MT"/>
              </a:rPr>
              <a:t> </a:t>
            </a:r>
            <a:r>
              <a:rPr sz="2800" b="1" spc="235" dirty="0">
                <a:solidFill>
                  <a:schemeClr val="tx1">
                    <a:lumMod val="95000"/>
                    <a:lumOff val="5000"/>
                  </a:schemeClr>
                </a:solidFill>
                <a:latin typeface="Arial MT"/>
                <a:cs typeface="Arial MT"/>
              </a:rPr>
              <a:t>di</a:t>
            </a:r>
            <a:r>
              <a:rPr sz="2800" b="1" spc="120" dirty="0">
                <a:solidFill>
                  <a:schemeClr val="tx1">
                    <a:lumMod val="95000"/>
                    <a:lumOff val="5000"/>
                  </a:schemeClr>
                </a:solidFill>
                <a:latin typeface="Arial MT"/>
                <a:cs typeface="Arial MT"/>
              </a:rPr>
              <a:t> </a:t>
            </a:r>
            <a:r>
              <a:rPr sz="2800" b="1" spc="160" dirty="0">
                <a:solidFill>
                  <a:schemeClr val="tx1">
                    <a:lumMod val="95000"/>
                    <a:lumOff val="5000"/>
                  </a:schemeClr>
                </a:solidFill>
                <a:latin typeface="Arial MT"/>
                <a:cs typeface="Arial MT"/>
              </a:rPr>
              <a:t>lingkungan</a:t>
            </a:r>
            <a:r>
              <a:rPr sz="2800" b="1" spc="120" dirty="0">
                <a:solidFill>
                  <a:schemeClr val="tx1">
                    <a:lumMod val="95000"/>
                    <a:lumOff val="5000"/>
                  </a:schemeClr>
                </a:solidFill>
                <a:latin typeface="Arial MT"/>
                <a:cs typeface="Arial MT"/>
              </a:rPr>
              <a:t> </a:t>
            </a:r>
            <a:r>
              <a:rPr sz="2800" b="1" dirty="0">
                <a:solidFill>
                  <a:schemeClr val="tx1">
                    <a:lumMod val="95000"/>
                    <a:lumOff val="5000"/>
                  </a:schemeClr>
                </a:solidFill>
                <a:latin typeface="Arial MT"/>
                <a:cs typeface="Arial MT"/>
              </a:rPr>
              <a:t>Pengurus</a:t>
            </a:r>
            <a:r>
              <a:rPr sz="2800" b="1" spc="120" dirty="0">
                <a:solidFill>
                  <a:schemeClr val="tx1">
                    <a:lumMod val="95000"/>
                    <a:lumOff val="5000"/>
                  </a:schemeClr>
                </a:solidFill>
                <a:latin typeface="Arial MT"/>
                <a:cs typeface="Arial MT"/>
              </a:rPr>
              <a:t> </a:t>
            </a:r>
            <a:r>
              <a:rPr sz="2800" b="1" dirty="0">
                <a:solidFill>
                  <a:schemeClr val="tx1">
                    <a:lumMod val="95000"/>
                    <a:lumOff val="5000"/>
                  </a:schemeClr>
                </a:solidFill>
                <a:latin typeface="Arial MT"/>
                <a:cs typeface="Arial MT"/>
              </a:rPr>
              <a:t>Pusat</a:t>
            </a:r>
            <a:r>
              <a:rPr sz="2800" b="1" spc="120" dirty="0">
                <a:solidFill>
                  <a:schemeClr val="tx1">
                    <a:lumMod val="95000"/>
                    <a:lumOff val="5000"/>
                  </a:schemeClr>
                </a:solidFill>
                <a:latin typeface="Arial MT"/>
                <a:cs typeface="Arial MT"/>
              </a:rPr>
              <a:t> </a:t>
            </a:r>
            <a:r>
              <a:rPr sz="2800" b="1" dirty="0">
                <a:solidFill>
                  <a:schemeClr val="tx1">
                    <a:lumMod val="95000"/>
                    <a:lumOff val="5000"/>
                  </a:schemeClr>
                </a:solidFill>
                <a:latin typeface="Arial MT"/>
                <a:cs typeface="Arial MT"/>
              </a:rPr>
              <a:t>PII</a:t>
            </a:r>
            <a:r>
              <a:rPr lang="en-US" altLang="en-US" sz="2800" b="1" dirty="0">
                <a:solidFill>
                  <a:schemeClr val="tx1">
                    <a:lumMod val="95000"/>
                    <a:lumOff val="5000"/>
                  </a:schemeClr>
                </a:solidFill>
                <a:latin typeface="Arial MT"/>
                <a:cs typeface="Arial MT"/>
              </a:rPr>
              <a:t>.</a:t>
            </a:r>
            <a:endParaRPr lang="en-US" altLang="en-US" sz="2800" b="1" dirty="0">
              <a:solidFill>
                <a:schemeClr val="tx1">
                  <a:lumMod val="95000"/>
                  <a:lumOff val="5000"/>
                </a:schemeClr>
              </a:solidFill>
              <a:latin typeface="Arial MT"/>
              <a:cs typeface="Arial MT"/>
            </a:endParaRPr>
          </a:p>
        </p:txBody>
      </p:sp>
      <p:sp>
        <p:nvSpPr>
          <p:cNvPr id="7" name="object 7"/>
          <p:cNvSpPr txBox="1">
            <a:spLocks noGrp="1"/>
          </p:cNvSpPr>
          <p:nvPr>
            <p:ph type="title"/>
          </p:nvPr>
        </p:nvSpPr>
        <p:spPr>
          <a:xfrm>
            <a:off x="1016000" y="987425"/>
            <a:ext cx="12245975" cy="1414145"/>
          </a:xfrm>
          <a:prstGeom prst="rect">
            <a:avLst/>
          </a:prstGeom>
        </p:spPr>
        <p:txBody>
          <a:bodyPr vert="horz" wrap="square" lIns="0" tIns="144780" rIns="0" bIns="0" rtlCol="0">
            <a:spAutoFit/>
          </a:bodyPr>
          <a:lstStyle/>
          <a:p>
            <a:pPr marL="1026795" marR="5080" indent="-1014095">
              <a:lnSpc>
                <a:spcPts val="4950"/>
              </a:lnSpc>
              <a:spcBef>
                <a:spcPts val="1140"/>
              </a:spcBef>
            </a:pPr>
            <a:r>
              <a:rPr lang="en-US" sz="5000" spc="-10" dirty="0">
                <a:solidFill>
                  <a:srgbClr val="040E0C"/>
                </a:solidFill>
                <a:latin typeface="Microsoft JhengHei UI" panose="020B0604030504040204" charset="-120"/>
                <a:cs typeface="Microsoft JhengHei UI" panose="020B0604030504040204" charset="-120"/>
              </a:rPr>
              <a:t>2</a:t>
            </a:r>
            <a:r>
              <a:rPr sz="5000" spc="-10" dirty="0">
                <a:solidFill>
                  <a:srgbClr val="040E0C"/>
                </a:solidFill>
                <a:latin typeface="Microsoft JhengHei UI" panose="020B0604030504040204" charset="-120"/>
                <a:cs typeface="Microsoft JhengHei UI" panose="020B0604030504040204" charset="-120"/>
              </a:rPr>
              <a:t>.</a:t>
            </a:r>
            <a:r>
              <a:rPr sz="5000" spc="-360" dirty="0">
                <a:solidFill>
                  <a:srgbClr val="040E0C"/>
                </a:solidFill>
                <a:latin typeface="Microsoft JhengHei UI" panose="020B0604030504040204" charset="-120"/>
                <a:cs typeface="Microsoft JhengHei UI" panose="020B0604030504040204" charset="-120"/>
              </a:rPr>
              <a:t> </a:t>
            </a:r>
            <a:r>
              <a:rPr lang="en-US" sz="5000" spc="-360" dirty="0">
                <a:solidFill>
                  <a:srgbClr val="040E0C"/>
                </a:solidFill>
                <a:latin typeface="Microsoft JhengHei UI" panose="020B0604030504040204" charset="-120"/>
                <a:cs typeface="Microsoft JhengHei UI" panose="020B0604030504040204" charset="-120"/>
              </a:rPr>
              <a:t>   </a:t>
            </a:r>
            <a:r>
              <a:rPr sz="5000" spc="-20" dirty="0">
                <a:solidFill>
                  <a:srgbClr val="040E0C"/>
                </a:solidFill>
              </a:rPr>
              <a:t>LATAR</a:t>
            </a:r>
            <a:r>
              <a:rPr sz="5000" spc="-409" dirty="0">
                <a:solidFill>
                  <a:srgbClr val="040E0C"/>
                </a:solidFill>
              </a:rPr>
              <a:t> </a:t>
            </a:r>
            <a:r>
              <a:rPr sz="5000" spc="-40" dirty="0">
                <a:solidFill>
                  <a:srgbClr val="040E0C"/>
                </a:solidFill>
              </a:rPr>
              <a:t>BELAKANG</a:t>
            </a:r>
            <a:r>
              <a:rPr sz="5000" spc="-390" dirty="0">
                <a:solidFill>
                  <a:srgbClr val="040E0C"/>
                </a:solidFill>
              </a:rPr>
              <a:t> </a:t>
            </a:r>
            <a:r>
              <a:rPr sz="5000" dirty="0">
                <a:solidFill>
                  <a:srgbClr val="040E0C"/>
                </a:solidFill>
              </a:rPr>
              <a:t>DAN</a:t>
            </a:r>
            <a:r>
              <a:rPr sz="5000" spc="-365" dirty="0">
                <a:solidFill>
                  <a:srgbClr val="040E0C"/>
                </a:solidFill>
              </a:rPr>
              <a:t> </a:t>
            </a:r>
            <a:r>
              <a:rPr sz="5000" spc="-20" dirty="0">
                <a:solidFill>
                  <a:srgbClr val="040E0C"/>
                </a:solidFill>
              </a:rPr>
              <a:t>KONSEP </a:t>
            </a:r>
            <a:r>
              <a:rPr sz="5000" spc="-285" dirty="0">
                <a:solidFill>
                  <a:srgbClr val="040E0C"/>
                </a:solidFill>
              </a:rPr>
              <a:t>INDEKS</a:t>
            </a:r>
            <a:r>
              <a:rPr sz="5000" spc="-195" dirty="0">
                <a:solidFill>
                  <a:srgbClr val="040E0C"/>
                </a:solidFill>
              </a:rPr>
              <a:t> </a:t>
            </a:r>
            <a:r>
              <a:rPr sz="5000" spc="-310" dirty="0">
                <a:solidFill>
                  <a:srgbClr val="040E0C"/>
                </a:solidFill>
              </a:rPr>
              <a:t>KEINSINYURAN</a:t>
            </a:r>
            <a:r>
              <a:rPr lang="en-US" sz="5000" spc="-310" dirty="0">
                <a:solidFill>
                  <a:srgbClr val="040E0C"/>
                </a:solidFill>
              </a:rPr>
              <a:t> PII</a:t>
            </a:r>
            <a:endParaRPr lang="en-US" sz="5000" spc="-310" dirty="0">
              <a:solidFill>
                <a:srgbClr val="040E0C"/>
              </a:solidFill>
              <a:latin typeface="Microsoft JhengHei UI" panose="020B0604030504040204" charset="-120"/>
              <a:cs typeface="Microsoft JhengHei UI" panose="020B0604030504040204" charset="-12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741547" y="1130058"/>
            <a:ext cx="518159" cy="332105"/>
          </a:xfrm>
          <a:custGeom>
            <a:avLst/>
            <a:gdLst/>
            <a:ahLst/>
            <a:cxnLst/>
            <a:rect l="l" t="t" r="r" b="b"/>
            <a:pathLst>
              <a:path w="518159" h="332105">
                <a:moveTo>
                  <a:pt x="517588" y="282282"/>
                </a:moveTo>
                <a:lnTo>
                  <a:pt x="496544" y="244233"/>
                </a:lnTo>
                <a:lnTo>
                  <a:pt x="470115" y="236232"/>
                </a:lnTo>
                <a:lnTo>
                  <a:pt x="47625" y="236232"/>
                </a:lnTo>
                <a:lnTo>
                  <a:pt x="8001" y="257441"/>
                </a:lnTo>
                <a:lnTo>
                  <a:pt x="0" y="283857"/>
                </a:lnTo>
                <a:lnTo>
                  <a:pt x="914" y="293204"/>
                </a:lnTo>
                <a:lnTo>
                  <a:pt x="29400" y="327863"/>
                </a:lnTo>
                <a:lnTo>
                  <a:pt x="47625" y="331495"/>
                </a:lnTo>
                <a:lnTo>
                  <a:pt x="470115" y="331495"/>
                </a:lnTo>
                <a:lnTo>
                  <a:pt x="509739" y="310286"/>
                </a:lnTo>
                <a:lnTo>
                  <a:pt x="517588" y="285432"/>
                </a:lnTo>
                <a:lnTo>
                  <a:pt x="517588" y="282282"/>
                </a:lnTo>
                <a:close/>
              </a:path>
              <a:path w="518159" h="332105">
                <a:moveTo>
                  <a:pt x="517588" y="164172"/>
                </a:moveTo>
                <a:lnTo>
                  <a:pt x="496544" y="126111"/>
                </a:lnTo>
                <a:lnTo>
                  <a:pt x="470115" y="118110"/>
                </a:lnTo>
                <a:lnTo>
                  <a:pt x="47625" y="118110"/>
                </a:lnTo>
                <a:lnTo>
                  <a:pt x="8001" y="139319"/>
                </a:lnTo>
                <a:lnTo>
                  <a:pt x="0" y="165747"/>
                </a:lnTo>
                <a:lnTo>
                  <a:pt x="914" y="175082"/>
                </a:lnTo>
                <a:lnTo>
                  <a:pt x="29400" y="209753"/>
                </a:lnTo>
                <a:lnTo>
                  <a:pt x="47625" y="213372"/>
                </a:lnTo>
                <a:lnTo>
                  <a:pt x="470115" y="213372"/>
                </a:lnTo>
                <a:lnTo>
                  <a:pt x="509739" y="192163"/>
                </a:lnTo>
                <a:lnTo>
                  <a:pt x="517588" y="167322"/>
                </a:lnTo>
                <a:lnTo>
                  <a:pt x="517588" y="164172"/>
                </a:lnTo>
                <a:close/>
              </a:path>
              <a:path w="518159" h="332105">
                <a:moveTo>
                  <a:pt x="517588" y="46050"/>
                </a:moveTo>
                <a:lnTo>
                  <a:pt x="496544" y="8001"/>
                </a:lnTo>
                <a:lnTo>
                  <a:pt x="470115" y="0"/>
                </a:lnTo>
                <a:lnTo>
                  <a:pt x="47625" y="0"/>
                </a:lnTo>
                <a:lnTo>
                  <a:pt x="8001" y="21196"/>
                </a:lnTo>
                <a:lnTo>
                  <a:pt x="0" y="47625"/>
                </a:lnTo>
                <a:lnTo>
                  <a:pt x="914" y="56959"/>
                </a:lnTo>
                <a:lnTo>
                  <a:pt x="29400" y="91630"/>
                </a:lnTo>
                <a:lnTo>
                  <a:pt x="47625" y="95250"/>
                </a:lnTo>
                <a:lnTo>
                  <a:pt x="470115" y="95250"/>
                </a:lnTo>
                <a:lnTo>
                  <a:pt x="509739" y="74053"/>
                </a:lnTo>
                <a:lnTo>
                  <a:pt x="517588" y="49199"/>
                </a:lnTo>
                <a:lnTo>
                  <a:pt x="517588" y="46050"/>
                </a:lnTo>
                <a:close/>
              </a:path>
            </a:pathLst>
          </a:custGeom>
          <a:solidFill>
            <a:srgbClr val="E96A24"/>
          </a:solidFill>
        </p:spPr>
        <p:txBody>
          <a:bodyPr wrap="square" lIns="0" tIns="0" rIns="0" bIns="0" rtlCol="0"/>
          <a:lstStyle/>
          <a:p/>
        </p:txBody>
      </p:sp>
      <p:sp>
        <p:nvSpPr>
          <p:cNvPr id="3" name="object 3"/>
          <p:cNvSpPr/>
          <p:nvPr/>
        </p:nvSpPr>
        <p:spPr>
          <a:xfrm>
            <a:off x="13111728" y="1025485"/>
            <a:ext cx="3360420" cy="541020"/>
          </a:xfrm>
          <a:custGeom>
            <a:avLst/>
            <a:gdLst/>
            <a:ahLst/>
            <a:cxnLst/>
            <a:rect l="l" t="t" r="r" b="b"/>
            <a:pathLst>
              <a:path w="3360419" h="541019">
                <a:moveTo>
                  <a:pt x="3090549" y="540620"/>
                </a:moveTo>
                <a:lnTo>
                  <a:pt x="270310" y="540620"/>
                </a:lnTo>
                <a:lnTo>
                  <a:pt x="217329" y="535378"/>
                </a:lnTo>
                <a:lnTo>
                  <a:pt x="166867" y="520044"/>
                </a:lnTo>
                <a:lnTo>
                  <a:pt x="120342" y="495205"/>
                </a:lnTo>
                <a:lnTo>
                  <a:pt x="79172" y="461448"/>
                </a:lnTo>
                <a:lnTo>
                  <a:pt x="45415" y="420278"/>
                </a:lnTo>
                <a:lnTo>
                  <a:pt x="20576" y="373753"/>
                </a:lnTo>
                <a:lnTo>
                  <a:pt x="5242" y="323291"/>
                </a:lnTo>
                <a:lnTo>
                  <a:pt x="0" y="270310"/>
                </a:lnTo>
                <a:lnTo>
                  <a:pt x="5242" y="217329"/>
                </a:lnTo>
                <a:lnTo>
                  <a:pt x="20576" y="166867"/>
                </a:lnTo>
                <a:lnTo>
                  <a:pt x="45415" y="120342"/>
                </a:lnTo>
                <a:lnTo>
                  <a:pt x="79172" y="79172"/>
                </a:lnTo>
                <a:lnTo>
                  <a:pt x="120342" y="45415"/>
                </a:lnTo>
                <a:lnTo>
                  <a:pt x="166867" y="20576"/>
                </a:lnTo>
                <a:lnTo>
                  <a:pt x="217329" y="5241"/>
                </a:lnTo>
                <a:lnTo>
                  <a:pt x="270310" y="0"/>
                </a:lnTo>
                <a:lnTo>
                  <a:pt x="3090549" y="0"/>
                </a:lnTo>
                <a:lnTo>
                  <a:pt x="3143531" y="5241"/>
                </a:lnTo>
                <a:lnTo>
                  <a:pt x="3193993" y="20576"/>
                </a:lnTo>
                <a:lnTo>
                  <a:pt x="3240518" y="45415"/>
                </a:lnTo>
                <a:lnTo>
                  <a:pt x="3281688" y="79172"/>
                </a:lnTo>
                <a:lnTo>
                  <a:pt x="3315445" y="120342"/>
                </a:lnTo>
                <a:lnTo>
                  <a:pt x="3340284" y="166867"/>
                </a:lnTo>
                <a:lnTo>
                  <a:pt x="3355618" y="217329"/>
                </a:lnTo>
                <a:lnTo>
                  <a:pt x="3359872" y="260324"/>
                </a:lnTo>
                <a:lnTo>
                  <a:pt x="3359872" y="280296"/>
                </a:lnTo>
                <a:lnTo>
                  <a:pt x="3355618" y="323291"/>
                </a:lnTo>
                <a:lnTo>
                  <a:pt x="3340284" y="373753"/>
                </a:lnTo>
                <a:lnTo>
                  <a:pt x="3315445" y="420278"/>
                </a:lnTo>
                <a:lnTo>
                  <a:pt x="3281688" y="461448"/>
                </a:lnTo>
                <a:lnTo>
                  <a:pt x="3240518" y="495205"/>
                </a:lnTo>
                <a:lnTo>
                  <a:pt x="3193993" y="520044"/>
                </a:lnTo>
                <a:lnTo>
                  <a:pt x="3143531" y="535378"/>
                </a:lnTo>
                <a:lnTo>
                  <a:pt x="3090549" y="540620"/>
                </a:lnTo>
                <a:close/>
              </a:path>
            </a:pathLst>
          </a:custGeom>
          <a:solidFill>
            <a:srgbClr val="E96A24"/>
          </a:solidFill>
        </p:spPr>
        <p:txBody>
          <a:bodyPr wrap="square" lIns="0" tIns="0" rIns="0" bIns="0" rtlCol="0"/>
          <a:lstStyle/>
          <a:p/>
        </p:txBody>
      </p:sp>
      <p:sp>
        <p:nvSpPr>
          <p:cNvPr id="4" name="object 4"/>
          <p:cNvSpPr/>
          <p:nvPr/>
        </p:nvSpPr>
        <p:spPr>
          <a:xfrm>
            <a:off x="16323248" y="8987989"/>
            <a:ext cx="935990" cy="541020"/>
          </a:xfrm>
          <a:custGeom>
            <a:avLst/>
            <a:gdLst/>
            <a:ahLst/>
            <a:cxnLst/>
            <a:rect l="l" t="t" r="r" b="b"/>
            <a:pathLst>
              <a:path w="935990" h="541020">
                <a:moveTo>
                  <a:pt x="665742" y="540620"/>
                </a:moveTo>
                <a:lnTo>
                  <a:pt x="270311" y="540620"/>
                </a:lnTo>
                <a:lnTo>
                  <a:pt x="217329" y="535378"/>
                </a:lnTo>
                <a:lnTo>
                  <a:pt x="166867" y="520044"/>
                </a:lnTo>
                <a:lnTo>
                  <a:pt x="120342" y="495205"/>
                </a:lnTo>
                <a:lnTo>
                  <a:pt x="79172" y="461448"/>
                </a:lnTo>
                <a:lnTo>
                  <a:pt x="45415" y="420278"/>
                </a:lnTo>
                <a:lnTo>
                  <a:pt x="20576" y="373753"/>
                </a:lnTo>
                <a:lnTo>
                  <a:pt x="5242" y="323291"/>
                </a:lnTo>
                <a:lnTo>
                  <a:pt x="0" y="270310"/>
                </a:lnTo>
                <a:lnTo>
                  <a:pt x="5242" y="217329"/>
                </a:lnTo>
                <a:lnTo>
                  <a:pt x="20576" y="166867"/>
                </a:lnTo>
                <a:lnTo>
                  <a:pt x="45415" y="120342"/>
                </a:lnTo>
                <a:lnTo>
                  <a:pt x="79172" y="79172"/>
                </a:lnTo>
                <a:lnTo>
                  <a:pt x="120342" y="45415"/>
                </a:lnTo>
                <a:lnTo>
                  <a:pt x="166867" y="20576"/>
                </a:lnTo>
                <a:lnTo>
                  <a:pt x="217329" y="5242"/>
                </a:lnTo>
                <a:lnTo>
                  <a:pt x="270311" y="0"/>
                </a:lnTo>
                <a:lnTo>
                  <a:pt x="665742" y="0"/>
                </a:lnTo>
                <a:lnTo>
                  <a:pt x="718723" y="5242"/>
                </a:lnTo>
                <a:lnTo>
                  <a:pt x="769185" y="20576"/>
                </a:lnTo>
                <a:lnTo>
                  <a:pt x="815710" y="45415"/>
                </a:lnTo>
                <a:lnTo>
                  <a:pt x="856881" y="79172"/>
                </a:lnTo>
                <a:lnTo>
                  <a:pt x="890637" y="120342"/>
                </a:lnTo>
                <a:lnTo>
                  <a:pt x="915476" y="166867"/>
                </a:lnTo>
                <a:lnTo>
                  <a:pt x="930811" y="217329"/>
                </a:lnTo>
                <a:lnTo>
                  <a:pt x="935527" y="264992"/>
                </a:lnTo>
                <a:lnTo>
                  <a:pt x="935527" y="275629"/>
                </a:lnTo>
                <a:lnTo>
                  <a:pt x="930811" y="323291"/>
                </a:lnTo>
                <a:lnTo>
                  <a:pt x="915476" y="373753"/>
                </a:lnTo>
                <a:lnTo>
                  <a:pt x="890637" y="420278"/>
                </a:lnTo>
                <a:lnTo>
                  <a:pt x="856881" y="461448"/>
                </a:lnTo>
                <a:lnTo>
                  <a:pt x="815710" y="495205"/>
                </a:lnTo>
                <a:lnTo>
                  <a:pt x="769185" y="520044"/>
                </a:lnTo>
                <a:lnTo>
                  <a:pt x="718723" y="535378"/>
                </a:lnTo>
                <a:lnTo>
                  <a:pt x="665742" y="540620"/>
                </a:lnTo>
                <a:close/>
              </a:path>
            </a:pathLst>
          </a:custGeom>
          <a:solidFill>
            <a:srgbClr val="E96A24"/>
          </a:solidFill>
        </p:spPr>
        <p:txBody>
          <a:bodyPr wrap="square" lIns="0" tIns="0" rIns="0" bIns="0" rtlCol="0"/>
          <a:lstStyle/>
          <a:p/>
        </p:txBody>
      </p:sp>
      <p:sp>
        <p:nvSpPr>
          <p:cNvPr id="5" name="object 5"/>
          <p:cNvSpPr/>
          <p:nvPr/>
        </p:nvSpPr>
        <p:spPr>
          <a:xfrm>
            <a:off x="17428757" y="8987989"/>
            <a:ext cx="859790" cy="541020"/>
          </a:xfrm>
          <a:custGeom>
            <a:avLst/>
            <a:gdLst/>
            <a:ahLst/>
            <a:cxnLst/>
            <a:rect l="l" t="t" r="r" b="b"/>
            <a:pathLst>
              <a:path w="859790" h="541020">
                <a:moveTo>
                  <a:pt x="859241" y="540620"/>
                </a:moveTo>
                <a:lnTo>
                  <a:pt x="270310" y="540620"/>
                </a:lnTo>
                <a:lnTo>
                  <a:pt x="217329" y="535378"/>
                </a:lnTo>
                <a:lnTo>
                  <a:pt x="166866" y="520044"/>
                </a:lnTo>
                <a:lnTo>
                  <a:pt x="120341" y="495205"/>
                </a:lnTo>
                <a:lnTo>
                  <a:pt x="79172" y="461448"/>
                </a:lnTo>
                <a:lnTo>
                  <a:pt x="45415" y="420278"/>
                </a:lnTo>
                <a:lnTo>
                  <a:pt x="20576" y="373753"/>
                </a:lnTo>
                <a:lnTo>
                  <a:pt x="5242" y="323291"/>
                </a:lnTo>
                <a:lnTo>
                  <a:pt x="0" y="270310"/>
                </a:lnTo>
                <a:lnTo>
                  <a:pt x="5242" y="217329"/>
                </a:lnTo>
                <a:lnTo>
                  <a:pt x="20576" y="166867"/>
                </a:lnTo>
                <a:lnTo>
                  <a:pt x="45415" y="120342"/>
                </a:lnTo>
                <a:lnTo>
                  <a:pt x="79172" y="79172"/>
                </a:lnTo>
                <a:lnTo>
                  <a:pt x="120341" y="45415"/>
                </a:lnTo>
                <a:lnTo>
                  <a:pt x="166866" y="20576"/>
                </a:lnTo>
                <a:lnTo>
                  <a:pt x="217329" y="5241"/>
                </a:lnTo>
                <a:lnTo>
                  <a:pt x="270310" y="0"/>
                </a:lnTo>
                <a:lnTo>
                  <a:pt x="859241" y="0"/>
                </a:lnTo>
                <a:lnTo>
                  <a:pt x="859241" y="540620"/>
                </a:lnTo>
                <a:close/>
              </a:path>
            </a:pathLst>
          </a:custGeom>
          <a:solidFill>
            <a:srgbClr val="E96A24"/>
          </a:solidFill>
        </p:spPr>
        <p:txBody>
          <a:bodyPr wrap="square" lIns="0" tIns="0" rIns="0" bIns="0" rtlCol="0"/>
          <a:lstStyle/>
          <a:p/>
        </p:txBody>
      </p:sp>
      <p:sp>
        <p:nvSpPr>
          <p:cNvPr id="6" name="object 6"/>
          <p:cNvSpPr/>
          <p:nvPr/>
        </p:nvSpPr>
        <p:spPr>
          <a:xfrm>
            <a:off x="17843242" y="5478311"/>
            <a:ext cx="296545" cy="296545"/>
          </a:xfrm>
          <a:custGeom>
            <a:avLst/>
            <a:gdLst/>
            <a:ahLst/>
            <a:cxnLst/>
            <a:rect l="l" t="t" r="r" b="b"/>
            <a:pathLst>
              <a:path w="296544" h="296545">
                <a:moveTo>
                  <a:pt x="153422" y="296465"/>
                </a:moveTo>
                <a:lnTo>
                  <a:pt x="116891" y="281334"/>
                </a:lnTo>
                <a:lnTo>
                  <a:pt x="109099" y="262521"/>
                </a:lnTo>
                <a:lnTo>
                  <a:pt x="109099" y="187366"/>
                </a:lnTo>
                <a:lnTo>
                  <a:pt x="33944" y="187366"/>
                </a:lnTo>
                <a:lnTo>
                  <a:pt x="992" y="158413"/>
                </a:lnTo>
                <a:lnTo>
                  <a:pt x="0" y="153421"/>
                </a:lnTo>
                <a:lnTo>
                  <a:pt x="0" y="143043"/>
                </a:lnTo>
                <a:lnTo>
                  <a:pt x="28952" y="110092"/>
                </a:lnTo>
                <a:lnTo>
                  <a:pt x="33944" y="109099"/>
                </a:lnTo>
                <a:lnTo>
                  <a:pt x="109099" y="109099"/>
                </a:lnTo>
                <a:lnTo>
                  <a:pt x="109099" y="33944"/>
                </a:lnTo>
                <a:lnTo>
                  <a:pt x="138051" y="992"/>
                </a:lnTo>
                <a:lnTo>
                  <a:pt x="143043" y="0"/>
                </a:lnTo>
                <a:lnTo>
                  <a:pt x="153422" y="0"/>
                </a:lnTo>
                <a:lnTo>
                  <a:pt x="186373" y="28952"/>
                </a:lnTo>
                <a:lnTo>
                  <a:pt x="187366" y="33944"/>
                </a:lnTo>
                <a:lnTo>
                  <a:pt x="187366" y="109099"/>
                </a:lnTo>
                <a:lnTo>
                  <a:pt x="257332" y="109099"/>
                </a:lnTo>
                <a:lnTo>
                  <a:pt x="262521" y="109099"/>
                </a:lnTo>
                <a:lnTo>
                  <a:pt x="267513" y="110092"/>
                </a:lnTo>
                <a:lnTo>
                  <a:pt x="295472" y="138051"/>
                </a:lnTo>
                <a:lnTo>
                  <a:pt x="296465" y="143043"/>
                </a:lnTo>
                <a:lnTo>
                  <a:pt x="296465" y="153421"/>
                </a:lnTo>
                <a:lnTo>
                  <a:pt x="267513" y="186373"/>
                </a:lnTo>
                <a:lnTo>
                  <a:pt x="187366" y="187366"/>
                </a:lnTo>
                <a:lnTo>
                  <a:pt x="187366" y="262521"/>
                </a:lnTo>
                <a:lnTo>
                  <a:pt x="158414" y="295472"/>
                </a:lnTo>
                <a:lnTo>
                  <a:pt x="153422" y="296465"/>
                </a:lnTo>
                <a:close/>
              </a:path>
            </a:pathLst>
          </a:custGeom>
          <a:solidFill>
            <a:srgbClr val="E96A24"/>
          </a:solidFill>
        </p:spPr>
        <p:txBody>
          <a:bodyPr wrap="square" lIns="0" tIns="0" rIns="0" bIns="0" rtlCol="0"/>
          <a:lstStyle/>
          <a:p/>
        </p:txBody>
      </p:sp>
      <p:sp>
        <p:nvSpPr>
          <p:cNvPr id="7" name="object 7"/>
          <p:cNvSpPr/>
          <p:nvPr/>
        </p:nvSpPr>
        <p:spPr>
          <a:xfrm>
            <a:off x="17843242" y="4885380"/>
            <a:ext cx="296545" cy="296545"/>
          </a:xfrm>
          <a:custGeom>
            <a:avLst/>
            <a:gdLst/>
            <a:ahLst/>
            <a:cxnLst/>
            <a:rect l="l" t="t" r="r" b="b"/>
            <a:pathLst>
              <a:path w="296544" h="296545">
                <a:moveTo>
                  <a:pt x="153422" y="296465"/>
                </a:moveTo>
                <a:lnTo>
                  <a:pt x="116891" y="281334"/>
                </a:lnTo>
                <a:lnTo>
                  <a:pt x="109099" y="262521"/>
                </a:lnTo>
                <a:lnTo>
                  <a:pt x="109099" y="187366"/>
                </a:lnTo>
                <a:lnTo>
                  <a:pt x="33944" y="187366"/>
                </a:lnTo>
                <a:lnTo>
                  <a:pt x="992" y="158413"/>
                </a:lnTo>
                <a:lnTo>
                  <a:pt x="0" y="153422"/>
                </a:lnTo>
                <a:lnTo>
                  <a:pt x="0" y="143043"/>
                </a:lnTo>
                <a:lnTo>
                  <a:pt x="28952" y="110092"/>
                </a:lnTo>
                <a:lnTo>
                  <a:pt x="33944" y="109099"/>
                </a:lnTo>
                <a:lnTo>
                  <a:pt x="109099" y="109099"/>
                </a:lnTo>
                <a:lnTo>
                  <a:pt x="109099" y="33944"/>
                </a:lnTo>
                <a:lnTo>
                  <a:pt x="138051" y="992"/>
                </a:lnTo>
                <a:lnTo>
                  <a:pt x="143043" y="0"/>
                </a:lnTo>
                <a:lnTo>
                  <a:pt x="153422" y="0"/>
                </a:lnTo>
                <a:lnTo>
                  <a:pt x="186373" y="28952"/>
                </a:lnTo>
                <a:lnTo>
                  <a:pt x="187366" y="33944"/>
                </a:lnTo>
                <a:lnTo>
                  <a:pt x="187366" y="109099"/>
                </a:lnTo>
                <a:lnTo>
                  <a:pt x="257332" y="109099"/>
                </a:lnTo>
                <a:lnTo>
                  <a:pt x="262521" y="109099"/>
                </a:lnTo>
                <a:lnTo>
                  <a:pt x="267513" y="110092"/>
                </a:lnTo>
                <a:lnTo>
                  <a:pt x="295472" y="138051"/>
                </a:lnTo>
                <a:lnTo>
                  <a:pt x="296465" y="143043"/>
                </a:lnTo>
                <a:lnTo>
                  <a:pt x="296465" y="153422"/>
                </a:lnTo>
                <a:lnTo>
                  <a:pt x="267513" y="186373"/>
                </a:lnTo>
                <a:lnTo>
                  <a:pt x="187366" y="187366"/>
                </a:lnTo>
                <a:lnTo>
                  <a:pt x="187366" y="262521"/>
                </a:lnTo>
                <a:lnTo>
                  <a:pt x="158414" y="295472"/>
                </a:lnTo>
                <a:lnTo>
                  <a:pt x="153422" y="296465"/>
                </a:lnTo>
                <a:close/>
              </a:path>
            </a:pathLst>
          </a:custGeom>
          <a:solidFill>
            <a:srgbClr val="E96A24"/>
          </a:solidFill>
        </p:spPr>
        <p:txBody>
          <a:bodyPr wrap="square" lIns="0" tIns="0" rIns="0" bIns="0" rtlCol="0"/>
          <a:lstStyle/>
          <a:p/>
        </p:txBody>
      </p:sp>
      <p:sp>
        <p:nvSpPr>
          <p:cNvPr id="8" name="object 8"/>
          <p:cNvSpPr/>
          <p:nvPr/>
        </p:nvSpPr>
        <p:spPr>
          <a:xfrm>
            <a:off x="17843242" y="4292448"/>
            <a:ext cx="296545" cy="296545"/>
          </a:xfrm>
          <a:custGeom>
            <a:avLst/>
            <a:gdLst/>
            <a:ahLst/>
            <a:cxnLst/>
            <a:rect l="l" t="t" r="r" b="b"/>
            <a:pathLst>
              <a:path w="296544" h="296545">
                <a:moveTo>
                  <a:pt x="153422" y="296465"/>
                </a:moveTo>
                <a:lnTo>
                  <a:pt x="116891" y="281334"/>
                </a:lnTo>
                <a:lnTo>
                  <a:pt x="109099" y="262521"/>
                </a:lnTo>
                <a:lnTo>
                  <a:pt x="109099" y="187366"/>
                </a:lnTo>
                <a:lnTo>
                  <a:pt x="33944" y="187366"/>
                </a:lnTo>
                <a:lnTo>
                  <a:pt x="992" y="158414"/>
                </a:lnTo>
                <a:lnTo>
                  <a:pt x="0" y="143043"/>
                </a:lnTo>
                <a:lnTo>
                  <a:pt x="992" y="138051"/>
                </a:lnTo>
                <a:lnTo>
                  <a:pt x="28952" y="110092"/>
                </a:lnTo>
                <a:lnTo>
                  <a:pt x="109099" y="109099"/>
                </a:lnTo>
                <a:lnTo>
                  <a:pt x="109099" y="33944"/>
                </a:lnTo>
                <a:lnTo>
                  <a:pt x="138051" y="992"/>
                </a:lnTo>
                <a:lnTo>
                  <a:pt x="143043" y="0"/>
                </a:lnTo>
                <a:lnTo>
                  <a:pt x="153422" y="0"/>
                </a:lnTo>
                <a:lnTo>
                  <a:pt x="186373" y="28952"/>
                </a:lnTo>
                <a:lnTo>
                  <a:pt x="187366" y="33944"/>
                </a:lnTo>
                <a:lnTo>
                  <a:pt x="187366" y="109099"/>
                </a:lnTo>
                <a:lnTo>
                  <a:pt x="257332" y="109099"/>
                </a:lnTo>
                <a:lnTo>
                  <a:pt x="262521" y="109099"/>
                </a:lnTo>
                <a:lnTo>
                  <a:pt x="267513" y="110092"/>
                </a:lnTo>
                <a:lnTo>
                  <a:pt x="295472" y="138051"/>
                </a:lnTo>
                <a:lnTo>
                  <a:pt x="296465" y="153422"/>
                </a:lnTo>
                <a:lnTo>
                  <a:pt x="295472" y="158414"/>
                </a:lnTo>
                <a:lnTo>
                  <a:pt x="267513" y="186373"/>
                </a:lnTo>
                <a:lnTo>
                  <a:pt x="262521" y="187366"/>
                </a:lnTo>
                <a:lnTo>
                  <a:pt x="187366" y="187366"/>
                </a:lnTo>
                <a:lnTo>
                  <a:pt x="187366" y="262521"/>
                </a:lnTo>
                <a:lnTo>
                  <a:pt x="158414" y="295472"/>
                </a:lnTo>
                <a:lnTo>
                  <a:pt x="153422" y="296465"/>
                </a:lnTo>
                <a:close/>
              </a:path>
            </a:pathLst>
          </a:custGeom>
          <a:solidFill>
            <a:srgbClr val="E96A24"/>
          </a:solidFill>
        </p:spPr>
        <p:txBody>
          <a:bodyPr wrap="square" lIns="0" tIns="0" rIns="0" bIns="0" rtlCol="0"/>
          <a:lstStyle/>
          <a:p/>
        </p:txBody>
      </p:sp>
      <p:sp>
        <p:nvSpPr>
          <p:cNvPr id="9" name="object 9"/>
          <p:cNvSpPr/>
          <p:nvPr/>
        </p:nvSpPr>
        <p:spPr>
          <a:xfrm>
            <a:off x="17843242" y="3699517"/>
            <a:ext cx="296545" cy="296545"/>
          </a:xfrm>
          <a:custGeom>
            <a:avLst/>
            <a:gdLst/>
            <a:ahLst/>
            <a:cxnLst/>
            <a:rect l="l" t="t" r="r" b="b"/>
            <a:pathLst>
              <a:path w="296544" h="296545">
                <a:moveTo>
                  <a:pt x="153422" y="296465"/>
                </a:moveTo>
                <a:lnTo>
                  <a:pt x="116891" y="281334"/>
                </a:lnTo>
                <a:lnTo>
                  <a:pt x="109099" y="262521"/>
                </a:lnTo>
                <a:lnTo>
                  <a:pt x="109099" y="187366"/>
                </a:lnTo>
                <a:lnTo>
                  <a:pt x="33944" y="187366"/>
                </a:lnTo>
                <a:lnTo>
                  <a:pt x="992" y="158414"/>
                </a:lnTo>
                <a:lnTo>
                  <a:pt x="0" y="153422"/>
                </a:lnTo>
                <a:lnTo>
                  <a:pt x="0" y="143043"/>
                </a:lnTo>
                <a:lnTo>
                  <a:pt x="28952" y="110092"/>
                </a:lnTo>
                <a:lnTo>
                  <a:pt x="33944" y="109099"/>
                </a:lnTo>
                <a:lnTo>
                  <a:pt x="109099" y="109099"/>
                </a:lnTo>
                <a:lnTo>
                  <a:pt x="109099" y="33944"/>
                </a:lnTo>
                <a:lnTo>
                  <a:pt x="138051" y="992"/>
                </a:lnTo>
                <a:lnTo>
                  <a:pt x="143043" y="0"/>
                </a:lnTo>
                <a:lnTo>
                  <a:pt x="153422" y="0"/>
                </a:lnTo>
                <a:lnTo>
                  <a:pt x="186373" y="28952"/>
                </a:lnTo>
                <a:lnTo>
                  <a:pt x="187366" y="33944"/>
                </a:lnTo>
                <a:lnTo>
                  <a:pt x="187366" y="109099"/>
                </a:lnTo>
                <a:lnTo>
                  <a:pt x="257332" y="109099"/>
                </a:lnTo>
                <a:lnTo>
                  <a:pt x="262521" y="109099"/>
                </a:lnTo>
                <a:lnTo>
                  <a:pt x="267513" y="110092"/>
                </a:lnTo>
                <a:lnTo>
                  <a:pt x="295472" y="138051"/>
                </a:lnTo>
                <a:lnTo>
                  <a:pt x="296465" y="143043"/>
                </a:lnTo>
                <a:lnTo>
                  <a:pt x="296465" y="153422"/>
                </a:lnTo>
                <a:lnTo>
                  <a:pt x="267513" y="186373"/>
                </a:lnTo>
                <a:lnTo>
                  <a:pt x="187366" y="187366"/>
                </a:lnTo>
                <a:lnTo>
                  <a:pt x="187366" y="262521"/>
                </a:lnTo>
                <a:lnTo>
                  <a:pt x="158414" y="295472"/>
                </a:lnTo>
                <a:lnTo>
                  <a:pt x="153422" y="296465"/>
                </a:lnTo>
                <a:close/>
              </a:path>
            </a:pathLst>
          </a:custGeom>
          <a:solidFill>
            <a:srgbClr val="E96A24"/>
          </a:solidFill>
        </p:spPr>
        <p:txBody>
          <a:bodyPr wrap="square" lIns="0" tIns="0" rIns="0" bIns="0" rtlCol="0"/>
          <a:lstStyle/>
          <a:p/>
        </p:txBody>
      </p:sp>
      <p:sp>
        <p:nvSpPr>
          <p:cNvPr id="10" name="object 10"/>
          <p:cNvSpPr/>
          <p:nvPr/>
        </p:nvSpPr>
        <p:spPr>
          <a:xfrm>
            <a:off x="17843242" y="3106586"/>
            <a:ext cx="296545" cy="296545"/>
          </a:xfrm>
          <a:custGeom>
            <a:avLst/>
            <a:gdLst/>
            <a:ahLst/>
            <a:cxnLst/>
            <a:rect l="l" t="t" r="r" b="b"/>
            <a:pathLst>
              <a:path w="296544" h="296545">
                <a:moveTo>
                  <a:pt x="153422" y="296465"/>
                </a:moveTo>
                <a:lnTo>
                  <a:pt x="116891" y="281334"/>
                </a:lnTo>
                <a:lnTo>
                  <a:pt x="109099" y="262521"/>
                </a:lnTo>
                <a:lnTo>
                  <a:pt x="109099" y="187366"/>
                </a:lnTo>
                <a:lnTo>
                  <a:pt x="33944" y="187366"/>
                </a:lnTo>
                <a:lnTo>
                  <a:pt x="992" y="158414"/>
                </a:lnTo>
                <a:lnTo>
                  <a:pt x="0" y="153422"/>
                </a:lnTo>
                <a:lnTo>
                  <a:pt x="0" y="143043"/>
                </a:lnTo>
                <a:lnTo>
                  <a:pt x="28952" y="110092"/>
                </a:lnTo>
                <a:lnTo>
                  <a:pt x="33944" y="109099"/>
                </a:lnTo>
                <a:lnTo>
                  <a:pt x="109099" y="109099"/>
                </a:lnTo>
                <a:lnTo>
                  <a:pt x="109099" y="33944"/>
                </a:lnTo>
                <a:lnTo>
                  <a:pt x="138051" y="992"/>
                </a:lnTo>
                <a:lnTo>
                  <a:pt x="143043" y="0"/>
                </a:lnTo>
                <a:lnTo>
                  <a:pt x="153422" y="0"/>
                </a:lnTo>
                <a:lnTo>
                  <a:pt x="186373" y="28952"/>
                </a:lnTo>
                <a:lnTo>
                  <a:pt x="187366" y="33944"/>
                </a:lnTo>
                <a:lnTo>
                  <a:pt x="187366" y="109099"/>
                </a:lnTo>
                <a:lnTo>
                  <a:pt x="257332" y="109099"/>
                </a:lnTo>
                <a:lnTo>
                  <a:pt x="262521" y="109099"/>
                </a:lnTo>
                <a:lnTo>
                  <a:pt x="267513" y="110092"/>
                </a:lnTo>
                <a:lnTo>
                  <a:pt x="295472" y="138051"/>
                </a:lnTo>
                <a:lnTo>
                  <a:pt x="296465" y="143043"/>
                </a:lnTo>
                <a:lnTo>
                  <a:pt x="296465" y="153422"/>
                </a:lnTo>
                <a:lnTo>
                  <a:pt x="267513" y="186373"/>
                </a:lnTo>
                <a:lnTo>
                  <a:pt x="187366" y="187366"/>
                </a:lnTo>
                <a:lnTo>
                  <a:pt x="187366" y="262521"/>
                </a:lnTo>
                <a:lnTo>
                  <a:pt x="158414" y="295472"/>
                </a:lnTo>
                <a:lnTo>
                  <a:pt x="153422" y="296465"/>
                </a:lnTo>
                <a:close/>
              </a:path>
            </a:pathLst>
          </a:custGeom>
          <a:solidFill>
            <a:srgbClr val="E96A24"/>
          </a:solidFill>
        </p:spPr>
        <p:txBody>
          <a:bodyPr wrap="square" lIns="0" tIns="0" rIns="0" bIns="0" rtlCol="0"/>
          <a:lstStyle/>
          <a:p/>
        </p:txBody>
      </p:sp>
      <p:sp>
        <p:nvSpPr>
          <p:cNvPr id="11" name="object 11"/>
          <p:cNvSpPr/>
          <p:nvPr/>
        </p:nvSpPr>
        <p:spPr>
          <a:xfrm>
            <a:off x="148174" y="9059295"/>
            <a:ext cx="293370" cy="296545"/>
          </a:xfrm>
          <a:custGeom>
            <a:avLst/>
            <a:gdLst/>
            <a:ahLst/>
            <a:cxnLst/>
            <a:rect l="l" t="t" r="r" b="b"/>
            <a:pathLst>
              <a:path w="293370" h="296545">
                <a:moveTo>
                  <a:pt x="153422" y="296465"/>
                </a:moveTo>
                <a:lnTo>
                  <a:pt x="143043" y="296465"/>
                </a:lnTo>
                <a:lnTo>
                  <a:pt x="138051" y="295472"/>
                </a:lnTo>
                <a:lnTo>
                  <a:pt x="110092" y="267513"/>
                </a:lnTo>
                <a:lnTo>
                  <a:pt x="109099" y="262521"/>
                </a:lnTo>
                <a:lnTo>
                  <a:pt x="109099" y="187366"/>
                </a:lnTo>
                <a:lnTo>
                  <a:pt x="33944" y="187366"/>
                </a:lnTo>
                <a:lnTo>
                  <a:pt x="992" y="158414"/>
                </a:lnTo>
                <a:lnTo>
                  <a:pt x="0" y="153422"/>
                </a:lnTo>
                <a:lnTo>
                  <a:pt x="0" y="143043"/>
                </a:lnTo>
                <a:lnTo>
                  <a:pt x="28952" y="110092"/>
                </a:lnTo>
                <a:lnTo>
                  <a:pt x="33944" y="109099"/>
                </a:lnTo>
                <a:lnTo>
                  <a:pt x="109099" y="109099"/>
                </a:lnTo>
                <a:lnTo>
                  <a:pt x="109099" y="33944"/>
                </a:lnTo>
                <a:lnTo>
                  <a:pt x="138051" y="993"/>
                </a:lnTo>
                <a:lnTo>
                  <a:pt x="153422" y="0"/>
                </a:lnTo>
                <a:lnTo>
                  <a:pt x="158414" y="992"/>
                </a:lnTo>
                <a:lnTo>
                  <a:pt x="186373" y="28952"/>
                </a:lnTo>
                <a:lnTo>
                  <a:pt x="187366" y="109099"/>
                </a:lnTo>
                <a:lnTo>
                  <a:pt x="262521" y="109099"/>
                </a:lnTo>
                <a:lnTo>
                  <a:pt x="292893" y="131825"/>
                </a:lnTo>
                <a:lnTo>
                  <a:pt x="292893" y="164639"/>
                </a:lnTo>
                <a:lnTo>
                  <a:pt x="187366" y="187366"/>
                </a:lnTo>
                <a:lnTo>
                  <a:pt x="187366" y="262521"/>
                </a:lnTo>
                <a:lnTo>
                  <a:pt x="158414" y="295472"/>
                </a:lnTo>
                <a:lnTo>
                  <a:pt x="153422" y="296465"/>
                </a:lnTo>
                <a:close/>
              </a:path>
            </a:pathLst>
          </a:custGeom>
          <a:solidFill>
            <a:srgbClr val="E96A24"/>
          </a:solidFill>
        </p:spPr>
        <p:txBody>
          <a:bodyPr wrap="square" lIns="0" tIns="0" rIns="0" bIns="0" rtlCol="0"/>
          <a:lstStyle/>
          <a:p/>
        </p:txBody>
      </p:sp>
      <p:sp>
        <p:nvSpPr>
          <p:cNvPr id="12" name="object 12"/>
          <p:cNvSpPr/>
          <p:nvPr/>
        </p:nvSpPr>
        <p:spPr>
          <a:xfrm>
            <a:off x="148174" y="8466363"/>
            <a:ext cx="293370" cy="296545"/>
          </a:xfrm>
          <a:custGeom>
            <a:avLst/>
            <a:gdLst/>
            <a:ahLst/>
            <a:cxnLst/>
            <a:rect l="l" t="t" r="r" b="b"/>
            <a:pathLst>
              <a:path w="293370" h="296545">
                <a:moveTo>
                  <a:pt x="153422" y="296465"/>
                </a:moveTo>
                <a:lnTo>
                  <a:pt x="143043" y="296465"/>
                </a:lnTo>
                <a:lnTo>
                  <a:pt x="138051" y="295472"/>
                </a:lnTo>
                <a:lnTo>
                  <a:pt x="110092" y="267513"/>
                </a:lnTo>
                <a:lnTo>
                  <a:pt x="109099" y="262521"/>
                </a:lnTo>
                <a:lnTo>
                  <a:pt x="109099" y="187366"/>
                </a:lnTo>
                <a:lnTo>
                  <a:pt x="33944" y="187366"/>
                </a:lnTo>
                <a:lnTo>
                  <a:pt x="992" y="158413"/>
                </a:lnTo>
                <a:lnTo>
                  <a:pt x="0" y="153422"/>
                </a:lnTo>
                <a:lnTo>
                  <a:pt x="0" y="143043"/>
                </a:lnTo>
                <a:lnTo>
                  <a:pt x="28952" y="110092"/>
                </a:lnTo>
                <a:lnTo>
                  <a:pt x="109099" y="109099"/>
                </a:lnTo>
                <a:lnTo>
                  <a:pt x="109099" y="33943"/>
                </a:lnTo>
                <a:lnTo>
                  <a:pt x="138051" y="992"/>
                </a:lnTo>
                <a:lnTo>
                  <a:pt x="143043" y="0"/>
                </a:lnTo>
                <a:lnTo>
                  <a:pt x="153422" y="0"/>
                </a:lnTo>
                <a:lnTo>
                  <a:pt x="186373" y="28951"/>
                </a:lnTo>
                <a:lnTo>
                  <a:pt x="187366" y="109099"/>
                </a:lnTo>
                <a:lnTo>
                  <a:pt x="262521" y="109099"/>
                </a:lnTo>
                <a:lnTo>
                  <a:pt x="292893" y="131825"/>
                </a:lnTo>
                <a:lnTo>
                  <a:pt x="292893" y="164639"/>
                </a:lnTo>
                <a:lnTo>
                  <a:pt x="187366" y="187366"/>
                </a:lnTo>
                <a:lnTo>
                  <a:pt x="187366" y="262521"/>
                </a:lnTo>
                <a:lnTo>
                  <a:pt x="158414" y="295472"/>
                </a:lnTo>
                <a:lnTo>
                  <a:pt x="153422" y="296465"/>
                </a:lnTo>
                <a:close/>
              </a:path>
            </a:pathLst>
          </a:custGeom>
          <a:solidFill>
            <a:srgbClr val="E96A24"/>
          </a:solidFill>
        </p:spPr>
        <p:txBody>
          <a:bodyPr wrap="square" lIns="0" tIns="0" rIns="0" bIns="0" rtlCol="0"/>
          <a:lstStyle/>
          <a:p/>
        </p:txBody>
      </p:sp>
      <p:sp>
        <p:nvSpPr>
          <p:cNvPr id="13" name="object 13"/>
          <p:cNvSpPr/>
          <p:nvPr/>
        </p:nvSpPr>
        <p:spPr>
          <a:xfrm>
            <a:off x="148174" y="7873432"/>
            <a:ext cx="293370" cy="296545"/>
          </a:xfrm>
          <a:custGeom>
            <a:avLst/>
            <a:gdLst/>
            <a:ahLst/>
            <a:cxnLst/>
            <a:rect l="l" t="t" r="r" b="b"/>
            <a:pathLst>
              <a:path w="293370" h="296545">
                <a:moveTo>
                  <a:pt x="153422" y="296465"/>
                </a:moveTo>
                <a:lnTo>
                  <a:pt x="143043" y="296465"/>
                </a:lnTo>
                <a:lnTo>
                  <a:pt x="138051" y="295472"/>
                </a:lnTo>
                <a:lnTo>
                  <a:pt x="110092" y="267513"/>
                </a:lnTo>
                <a:lnTo>
                  <a:pt x="109099" y="262521"/>
                </a:lnTo>
                <a:lnTo>
                  <a:pt x="109099" y="187366"/>
                </a:lnTo>
                <a:lnTo>
                  <a:pt x="33944" y="187366"/>
                </a:lnTo>
                <a:lnTo>
                  <a:pt x="992" y="158413"/>
                </a:lnTo>
                <a:lnTo>
                  <a:pt x="0" y="153422"/>
                </a:lnTo>
                <a:lnTo>
                  <a:pt x="0" y="143043"/>
                </a:lnTo>
                <a:lnTo>
                  <a:pt x="28952" y="110092"/>
                </a:lnTo>
                <a:lnTo>
                  <a:pt x="33944" y="109099"/>
                </a:lnTo>
                <a:lnTo>
                  <a:pt x="109099" y="109099"/>
                </a:lnTo>
                <a:lnTo>
                  <a:pt x="109099" y="33943"/>
                </a:lnTo>
                <a:lnTo>
                  <a:pt x="138051" y="993"/>
                </a:lnTo>
                <a:lnTo>
                  <a:pt x="153422" y="0"/>
                </a:lnTo>
                <a:lnTo>
                  <a:pt x="158414" y="992"/>
                </a:lnTo>
                <a:lnTo>
                  <a:pt x="186373" y="28952"/>
                </a:lnTo>
                <a:lnTo>
                  <a:pt x="187366" y="109099"/>
                </a:lnTo>
                <a:lnTo>
                  <a:pt x="262521" y="109099"/>
                </a:lnTo>
                <a:lnTo>
                  <a:pt x="292893" y="131825"/>
                </a:lnTo>
                <a:lnTo>
                  <a:pt x="292893" y="164639"/>
                </a:lnTo>
                <a:lnTo>
                  <a:pt x="187366" y="187366"/>
                </a:lnTo>
                <a:lnTo>
                  <a:pt x="187366" y="262521"/>
                </a:lnTo>
                <a:lnTo>
                  <a:pt x="158414" y="295472"/>
                </a:lnTo>
                <a:lnTo>
                  <a:pt x="153422" y="296465"/>
                </a:lnTo>
                <a:close/>
              </a:path>
            </a:pathLst>
          </a:custGeom>
          <a:solidFill>
            <a:srgbClr val="E96A24"/>
          </a:solidFill>
        </p:spPr>
        <p:txBody>
          <a:bodyPr wrap="square" lIns="0" tIns="0" rIns="0" bIns="0" rtlCol="0"/>
          <a:lstStyle/>
          <a:p/>
        </p:txBody>
      </p:sp>
      <p:sp>
        <p:nvSpPr>
          <p:cNvPr id="14" name="object 14"/>
          <p:cNvSpPr/>
          <p:nvPr/>
        </p:nvSpPr>
        <p:spPr>
          <a:xfrm>
            <a:off x="148174" y="7280501"/>
            <a:ext cx="293370" cy="296545"/>
          </a:xfrm>
          <a:custGeom>
            <a:avLst/>
            <a:gdLst/>
            <a:ahLst/>
            <a:cxnLst/>
            <a:rect l="l" t="t" r="r" b="b"/>
            <a:pathLst>
              <a:path w="293370" h="296545">
                <a:moveTo>
                  <a:pt x="153422" y="296465"/>
                </a:moveTo>
                <a:lnTo>
                  <a:pt x="143043" y="296465"/>
                </a:lnTo>
                <a:lnTo>
                  <a:pt x="138051" y="295472"/>
                </a:lnTo>
                <a:lnTo>
                  <a:pt x="110092" y="267513"/>
                </a:lnTo>
                <a:lnTo>
                  <a:pt x="109099" y="262521"/>
                </a:lnTo>
                <a:lnTo>
                  <a:pt x="109099" y="187366"/>
                </a:lnTo>
                <a:lnTo>
                  <a:pt x="33944" y="187366"/>
                </a:lnTo>
                <a:lnTo>
                  <a:pt x="992" y="158414"/>
                </a:lnTo>
                <a:lnTo>
                  <a:pt x="0" y="153422"/>
                </a:lnTo>
                <a:lnTo>
                  <a:pt x="0" y="143043"/>
                </a:lnTo>
                <a:lnTo>
                  <a:pt x="28952" y="110092"/>
                </a:lnTo>
                <a:lnTo>
                  <a:pt x="33944" y="109099"/>
                </a:lnTo>
                <a:lnTo>
                  <a:pt x="109099" y="109099"/>
                </a:lnTo>
                <a:lnTo>
                  <a:pt x="109099" y="33944"/>
                </a:lnTo>
                <a:lnTo>
                  <a:pt x="138051" y="993"/>
                </a:lnTo>
                <a:lnTo>
                  <a:pt x="153422" y="0"/>
                </a:lnTo>
                <a:lnTo>
                  <a:pt x="158414" y="992"/>
                </a:lnTo>
                <a:lnTo>
                  <a:pt x="186373" y="28952"/>
                </a:lnTo>
                <a:lnTo>
                  <a:pt x="187366" y="109099"/>
                </a:lnTo>
                <a:lnTo>
                  <a:pt x="262521" y="109099"/>
                </a:lnTo>
                <a:lnTo>
                  <a:pt x="292893" y="131825"/>
                </a:lnTo>
                <a:lnTo>
                  <a:pt x="292893" y="164639"/>
                </a:lnTo>
                <a:lnTo>
                  <a:pt x="187366" y="187366"/>
                </a:lnTo>
                <a:lnTo>
                  <a:pt x="187366" y="262521"/>
                </a:lnTo>
                <a:lnTo>
                  <a:pt x="158414" y="295472"/>
                </a:lnTo>
                <a:lnTo>
                  <a:pt x="153422" y="296465"/>
                </a:lnTo>
                <a:close/>
              </a:path>
            </a:pathLst>
          </a:custGeom>
          <a:solidFill>
            <a:srgbClr val="E96A24"/>
          </a:solidFill>
        </p:spPr>
        <p:txBody>
          <a:bodyPr wrap="square" lIns="0" tIns="0" rIns="0" bIns="0" rtlCol="0"/>
          <a:lstStyle/>
          <a:p/>
        </p:txBody>
      </p:sp>
      <p:sp>
        <p:nvSpPr>
          <p:cNvPr id="15" name="object 15"/>
          <p:cNvSpPr/>
          <p:nvPr/>
        </p:nvSpPr>
        <p:spPr>
          <a:xfrm>
            <a:off x="148174" y="6687570"/>
            <a:ext cx="293370" cy="296545"/>
          </a:xfrm>
          <a:custGeom>
            <a:avLst/>
            <a:gdLst/>
            <a:ahLst/>
            <a:cxnLst/>
            <a:rect l="l" t="t" r="r" b="b"/>
            <a:pathLst>
              <a:path w="293370" h="296545">
                <a:moveTo>
                  <a:pt x="153422" y="296465"/>
                </a:moveTo>
                <a:lnTo>
                  <a:pt x="143043" y="296465"/>
                </a:lnTo>
                <a:lnTo>
                  <a:pt x="138051" y="295472"/>
                </a:lnTo>
                <a:lnTo>
                  <a:pt x="110092" y="267513"/>
                </a:lnTo>
                <a:lnTo>
                  <a:pt x="109099" y="262521"/>
                </a:lnTo>
                <a:lnTo>
                  <a:pt x="109099" y="187366"/>
                </a:lnTo>
                <a:lnTo>
                  <a:pt x="33943" y="187366"/>
                </a:lnTo>
                <a:lnTo>
                  <a:pt x="992" y="158414"/>
                </a:lnTo>
                <a:lnTo>
                  <a:pt x="0" y="153422"/>
                </a:lnTo>
                <a:lnTo>
                  <a:pt x="0" y="143043"/>
                </a:lnTo>
                <a:lnTo>
                  <a:pt x="28952" y="110092"/>
                </a:lnTo>
                <a:lnTo>
                  <a:pt x="109099" y="109099"/>
                </a:lnTo>
                <a:lnTo>
                  <a:pt x="109099" y="33944"/>
                </a:lnTo>
                <a:lnTo>
                  <a:pt x="138051" y="992"/>
                </a:lnTo>
                <a:lnTo>
                  <a:pt x="143043" y="0"/>
                </a:lnTo>
                <a:lnTo>
                  <a:pt x="153422" y="0"/>
                </a:lnTo>
                <a:lnTo>
                  <a:pt x="186373" y="28952"/>
                </a:lnTo>
                <a:lnTo>
                  <a:pt x="187366" y="109099"/>
                </a:lnTo>
                <a:lnTo>
                  <a:pt x="262521" y="109099"/>
                </a:lnTo>
                <a:lnTo>
                  <a:pt x="292893" y="131825"/>
                </a:lnTo>
                <a:lnTo>
                  <a:pt x="292893" y="164640"/>
                </a:lnTo>
                <a:lnTo>
                  <a:pt x="262521" y="187366"/>
                </a:lnTo>
                <a:lnTo>
                  <a:pt x="187366" y="187366"/>
                </a:lnTo>
                <a:lnTo>
                  <a:pt x="187366" y="262521"/>
                </a:lnTo>
                <a:lnTo>
                  <a:pt x="158414" y="295472"/>
                </a:lnTo>
                <a:lnTo>
                  <a:pt x="153422" y="296465"/>
                </a:lnTo>
                <a:close/>
              </a:path>
            </a:pathLst>
          </a:custGeom>
          <a:solidFill>
            <a:srgbClr val="E96A24"/>
          </a:solidFill>
        </p:spPr>
        <p:txBody>
          <a:bodyPr wrap="square" lIns="0" tIns="0" rIns="0" bIns="0" rtlCol="0"/>
          <a:lstStyle/>
          <a:p/>
        </p:txBody>
      </p:sp>
      <p:sp>
        <p:nvSpPr>
          <p:cNvPr id="16" name="object 16"/>
          <p:cNvSpPr txBox="1">
            <a:spLocks noGrp="1"/>
          </p:cNvSpPr>
          <p:nvPr>
            <p:ph type="title"/>
          </p:nvPr>
        </p:nvSpPr>
        <p:spPr>
          <a:xfrm>
            <a:off x="1143000" y="3086100"/>
            <a:ext cx="15266670" cy="6193790"/>
          </a:xfrm>
          <a:prstGeom prst="rect">
            <a:avLst/>
          </a:prstGeom>
        </p:spPr>
        <p:txBody>
          <a:bodyPr vert="horz" wrap="square" lIns="0" tIns="151130" rIns="0" bIns="0" rtlCol="0">
            <a:noAutofit/>
          </a:bodyPr>
          <a:lstStyle/>
          <a:p>
            <a:pPr marL="12700" marR="5080" indent="-12700" algn="ctr">
              <a:lnSpc>
                <a:spcPct val="100000"/>
              </a:lnSpc>
              <a:spcBef>
                <a:spcPts val="1190"/>
              </a:spcBef>
            </a:pPr>
            <a:r>
              <a:rPr lang="en-US" sz="5300" spc="-95" dirty="0"/>
              <a:t>LANJUT KE BAGIAN KEDUA </a:t>
            </a:r>
            <a:r>
              <a:rPr lang="en-US" sz="5300" spc="-195" dirty="0"/>
              <a:t> </a:t>
            </a:r>
            <a:br>
              <a:rPr lang="en-US" sz="5300" spc="-195" dirty="0"/>
            </a:br>
            <a:r>
              <a:rPr lang="en-US" sz="5300"/>
              <a:t>saya persilahkan kepada:</a:t>
            </a:r>
            <a:br>
              <a:rPr lang="en-US" sz="5300"/>
            </a:br>
            <a:br>
              <a:rPr lang="en-US" sz="5300"/>
            </a:br>
            <a:br>
              <a:rPr lang="en-US" sz="5300"/>
            </a:br>
            <a:r>
              <a:rPr lang="en-US" altLang="en-US" sz="5300">
                <a:solidFill>
                  <a:srgbClr val="0070C0"/>
                </a:solidFill>
                <a:latin typeface="Trebuchet MS" panose="020B0603020202020204"/>
                <a:cs typeface="Trebuchet MS" panose="020B0603020202020204"/>
                <a:sym typeface="+mn-ea"/>
              </a:rPr>
              <a:t> </a:t>
            </a:r>
            <a:r>
              <a:rPr lang="en-US" altLang="en-US" sz="4400">
                <a:solidFill>
                  <a:srgbClr val="0070C0"/>
                </a:solidFill>
                <a:latin typeface="Trebuchet MS" panose="020B0603020202020204"/>
                <a:cs typeface="Trebuchet MS" panose="020B0603020202020204"/>
                <a:sym typeface="+mn-ea"/>
              </a:rPr>
              <a:t>Bapak Ir. M. Yanuar J. Purwanto, Ph.D., IPU, ASEAN Eng.</a:t>
            </a:r>
            <a:r>
              <a:rPr lang="en-US" altLang="en-US" sz="5300">
                <a:solidFill>
                  <a:srgbClr val="0070C0"/>
                </a:solidFill>
                <a:latin typeface="Trebuchet MS" panose="020B0603020202020204"/>
                <a:cs typeface="Trebuchet MS" panose="020B0603020202020204"/>
                <a:sym typeface="+mn-ea"/>
              </a:rPr>
              <a:t> </a:t>
            </a:r>
            <a:endParaRPr lang="en-US" altLang="en-US" sz="5300">
              <a:solidFill>
                <a:srgbClr val="0070C0"/>
              </a:solidFill>
              <a:latin typeface="Trebuchet MS" panose="020B0603020202020204"/>
              <a:cs typeface="Trebuchet MS" panose="020B0603020202020204"/>
              <a:sym typeface="+mn-e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alpha val="0"/>
          </a:schemeClr>
        </a:solidFill>
        <a:effectLst/>
      </p:bgPr>
    </p:bg>
    <p:spTree>
      <p:nvGrpSpPr>
        <p:cNvPr id="1" name=""/>
        <p:cNvGrpSpPr/>
        <p:nvPr/>
      </p:nvGrpSpPr>
      <p:grpSpPr>
        <a:xfrm>
          <a:off x="0" y="0"/>
          <a:ext cx="0" cy="0"/>
          <a:chOff x="0" y="0"/>
          <a:chExt cx="0" cy="0"/>
        </a:xfrm>
      </p:grpSpPr>
      <p:pic>
        <p:nvPicPr>
          <p:cNvPr id="2" name="object 2"/>
          <p:cNvPicPr/>
          <p:nvPr/>
        </p:nvPicPr>
        <p:blipFill>
          <a:blip r:embed="rId1" cstate="print"/>
          <a:stretch>
            <a:fillRect/>
          </a:stretch>
        </p:blipFill>
        <p:spPr>
          <a:xfrm>
            <a:off x="8255" y="-190500"/>
            <a:ext cx="18280380" cy="10288270"/>
          </a:xfrm>
          <a:prstGeom prst="rect">
            <a:avLst/>
          </a:prstGeom>
          <a:solidFill>
            <a:schemeClr val="accent5">
              <a:lumMod val="40000"/>
              <a:lumOff val="60000"/>
            </a:schemeClr>
          </a:solidFill>
        </p:spPr>
      </p:pic>
      <p:sp>
        <p:nvSpPr>
          <p:cNvPr id="3" name="object 3"/>
          <p:cNvSpPr txBox="1"/>
          <p:nvPr/>
        </p:nvSpPr>
        <p:spPr>
          <a:xfrm>
            <a:off x="1210310" y="2470785"/>
            <a:ext cx="15796260" cy="6489700"/>
          </a:xfrm>
          <a:prstGeom prst="rect">
            <a:avLst/>
          </a:prstGeom>
        </p:spPr>
        <p:txBody>
          <a:bodyPr vert="horz" wrap="square" lIns="0" tIns="12700" rIns="0" bIns="0" rtlCol="0">
            <a:noAutofit/>
          </a:bodyPr>
          <a:lstStyle/>
          <a:p>
            <a:pPr marL="12700" marR="83820">
              <a:lnSpc>
                <a:spcPct val="115000"/>
              </a:lnSpc>
              <a:spcBef>
                <a:spcPts val="100"/>
              </a:spcBef>
            </a:pPr>
            <a:r>
              <a:rPr lang="en-US" altLang="en-US" sz="3100" spc="90" dirty="0">
                <a:solidFill>
                  <a:srgbClr val="002060"/>
                </a:solidFill>
                <a:latin typeface="Trebuchet MS" panose="020B0603020202020204"/>
                <a:cs typeface="Trebuchet MS" panose="020B0603020202020204"/>
              </a:rPr>
              <a:t>Latar Belakang</a:t>
            </a:r>
            <a:endParaRPr lang="en-US" altLang="en-US" sz="3100" spc="90" dirty="0">
              <a:solidFill>
                <a:srgbClr val="002060"/>
              </a:solidFill>
              <a:latin typeface="Trebuchet MS" panose="020B0603020202020204"/>
              <a:cs typeface="Trebuchet MS" panose="020B0603020202020204"/>
            </a:endParaRPr>
          </a:p>
          <a:p>
            <a:pPr marL="12700" marR="83820">
              <a:lnSpc>
                <a:spcPct val="115000"/>
              </a:lnSpc>
              <a:spcBef>
                <a:spcPts val="100"/>
              </a:spcBef>
            </a:pPr>
            <a:br>
              <a:rPr sz="3100" spc="90" dirty="0">
                <a:solidFill>
                  <a:srgbClr val="FFFFFF"/>
                </a:solidFill>
                <a:latin typeface="Trebuchet MS" panose="020B0603020202020204"/>
                <a:cs typeface="Trebuchet MS" panose="020B0603020202020204"/>
              </a:rPr>
            </a:br>
            <a:r>
              <a:rPr sz="3100" spc="90" dirty="0">
                <a:solidFill>
                  <a:srgbClr val="FFFFFF"/>
                </a:solidFill>
                <a:latin typeface="Trebuchet MS" panose="020B0603020202020204"/>
                <a:cs typeface="Trebuchet MS" panose="020B0603020202020204"/>
              </a:rPr>
              <a:t>Pemerintah</a:t>
            </a:r>
            <a:r>
              <a:rPr sz="3100" spc="10" dirty="0">
                <a:solidFill>
                  <a:srgbClr val="FFFFFF"/>
                </a:solidFill>
                <a:latin typeface="Trebuchet MS" panose="020B0603020202020204"/>
                <a:cs typeface="Trebuchet MS" panose="020B0603020202020204"/>
              </a:rPr>
              <a:t> </a:t>
            </a:r>
            <a:r>
              <a:rPr sz="3100" spc="240" dirty="0">
                <a:solidFill>
                  <a:srgbClr val="FFFFFF"/>
                </a:solidFill>
                <a:latin typeface="Trebuchet MS" panose="020B0603020202020204"/>
                <a:cs typeface="Trebuchet MS" panose="020B0603020202020204"/>
              </a:rPr>
              <a:t>daerah</a:t>
            </a:r>
            <a:r>
              <a:rPr sz="3100" spc="10" dirty="0">
                <a:solidFill>
                  <a:srgbClr val="FFFFFF"/>
                </a:solidFill>
                <a:latin typeface="Trebuchet MS" panose="020B0603020202020204"/>
                <a:cs typeface="Trebuchet MS" panose="020B0603020202020204"/>
              </a:rPr>
              <a:t> </a:t>
            </a:r>
            <a:r>
              <a:rPr sz="3100" spc="65" dirty="0">
                <a:solidFill>
                  <a:srgbClr val="FFFFFF"/>
                </a:solidFill>
                <a:latin typeface="Trebuchet MS" panose="020B0603020202020204"/>
                <a:cs typeface="Trebuchet MS" panose="020B0603020202020204"/>
              </a:rPr>
              <a:t>perlu</a:t>
            </a:r>
            <a:r>
              <a:rPr sz="3100" spc="15" dirty="0">
                <a:solidFill>
                  <a:srgbClr val="FFFFFF"/>
                </a:solidFill>
                <a:latin typeface="Trebuchet MS" panose="020B0603020202020204"/>
                <a:cs typeface="Trebuchet MS" panose="020B0603020202020204"/>
              </a:rPr>
              <a:t> </a:t>
            </a:r>
            <a:r>
              <a:rPr sz="3100" spc="125" dirty="0">
                <a:solidFill>
                  <a:srgbClr val="FFFFFF"/>
                </a:solidFill>
                <a:latin typeface="Trebuchet MS" panose="020B0603020202020204"/>
                <a:cs typeface="Trebuchet MS" panose="020B0603020202020204"/>
              </a:rPr>
              <a:t>memperhatikan</a:t>
            </a:r>
            <a:r>
              <a:rPr sz="3100" spc="10" dirty="0">
                <a:solidFill>
                  <a:srgbClr val="FFFFFF"/>
                </a:solidFill>
                <a:latin typeface="Trebuchet MS" panose="020B0603020202020204"/>
                <a:cs typeface="Trebuchet MS" panose="020B0603020202020204"/>
              </a:rPr>
              <a:t> </a:t>
            </a:r>
            <a:r>
              <a:rPr sz="3100" spc="229" dirty="0">
                <a:solidFill>
                  <a:srgbClr val="FFFFFF"/>
                </a:solidFill>
                <a:latin typeface="Trebuchet MS" panose="020B0603020202020204"/>
                <a:cs typeface="Trebuchet MS" panose="020B0603020202020204"/>
              </a:rPr>
              <a:t>penerapan</a:t>
            </a:r>
            <a:r>
              <a:rPr sz="3100" spc="15" dirty="0">
                <a:solidFill>
                  <a:srgbClr val="FFFFFF"/>
                </a:solidFill>
                <a:latin typeface="Trebuchet MS" panose="020B0603020202020204"/>
                <a:cs typeface="Trebuchet MS" panose="020B0603020202020204"/>
              </a:rPr>
              <a:t> </a:t>
            </a:r>
            <a:r>
              <a:rPr sz="3100" spc="90" dirty="0">
                <a:solidFill>
                  <a:srgbClr val="FFFFFF"/>
                </a:solidFill>
                <a:latin typeface="Trebuchet MS" panose="020B0603020202020204"/>
                <a:cs typeface="Trebuchet MS" panose="020B0603020202020204"/>
              </a:rPr>
              <a:t>praktik</a:t>
            </a:r>
            <a:r>
              <a:rPr sz="3100" spc="10" dirty="0">
                <a:solidFill>
                  <a:srgbClr val="FFFFFF"/>
                </a:solidFill>
                <a:latin typeface="Trebuchet MS" panose="020B0603020202020204"/>
                <a:cs typeface="Trebuchet MS" panose="020B0603020202020204"/>
              </a:rPr>
              <a:t> </a:t>
            </a:r>
            <a:r>
              <a:rPr sz="3100" spc="45" dirty="0">
                <a:solidFill>
                  <a:srgbClr val="FFFFFF"/>
                </a:solidFill>
                <a:latin typeface="Trebuchet MS" panose="020B0603020202020204"/>
                <a:cs typeface="Trebuchet MS" panose="020B0603020202020204"/>
              </a:rPr>
              <a:t>keinsinyuran </a:t>
            </a:r>
            <a:r>
              <a:rPr sz="3100" spc="225" dirty="0">
                <a:solidFill>
                  <a:srgbClr val="FFFFFF"/>
                </a:solidFill>
                <a:latin typeface="Trebuchet MS" panose="020B0603020202020204"/>
                <a:cs typeface="Trebuchet MS" panose="020B0603020202020204"/>
              </a:rPr>
              <a:t>dalam</a:t>
            </a:r>
            <a:r>
              <a:rPr sz="3100" spc="5" dirty="0">
                <a:solidFill>
                  <a:srgbClr val="FFFFFF"/>
                </a:solidFill>
                <a:latin typeface="Trebuchet MS" panose="020B0603020202020204"/>
                <a:cs typeface="Trebuchet MS" panose="020B0603020202020204"/>
              </a:rPr>
              <a:t> </a:t>
            </a:r>
            <a:r>
              <a:rPr sz="3100" spc="210" dirty="0">
                <a:solidFill>
                  <a:srgbClr val="FFFFFF"/>
                </a:solidFill>
                <a:latin typeface="Trebuchet MS" panose="020B0603020202020204"/>
                <a:cs typeface="Trebuchet MS" panose="020B0603020202020204"/>
              </a:rPr>
              <a:t>pembangunan</a:t>
            </a:r>
            <a:r>
              <a:rPr sz="3100" spc="5" dirty="0">
                <a:solidFill>
                  <a:srgbClr val="FFFFFF"/>
                </a:solidFill>
                <a:latin typeface="Trebuchet MS" panose="020B0603020202020204"/>
                <a:cs typeface="Trebuchet MS" panose="020B0603020202020204"/>
              </a:rPr>
              <a:t> </a:t>
            </a:r>
            <a:r>
              <a:rPr sz="3100" spc="145" dirty="0">
                <a:solidFill>
                  <a:srgbClr val="FFFFFF"/>
                </a:solidFill>
                <a:latin typeface="Trebuchet MS" panose="020B0603020202020204"/>
                <a:cs typeface="Trebuchet MS" panose="020B0603020202020204"/>
              </a:rPr>
              <a:t>di</a:t>
            </a:r>
            <a:r>
              <a:rPr sz="3100" spc="10" dirty="0">
                <a:solidFill>
                  <a:srgbClr val="FFFFFF"/>
                </a:solidFill>
                <a:latin typeface="Trebuchet MS" panose="020B0603020202020204"/>
                <a:cs typeface="Trebuchet MS" panose="020B0603020202020204"/>
              </a:rPr>
              <a:t> </a:t>
            </a:r>
            <a:r>
              <a:rPr sz="3100" spc="215" dirty="0">
                <a:solidFill>
                  <a:srgbClr val="FFFFFF"/>
                </a:solidFill>
                <a:latin typeface="Trebuchet MS" panose="020B0603020202020204"/>
                <a:cs typeface="Trebuchet MS" panose="020B0603020202020204"/>
              </a:rPr>
              <a:t>daerahnya</a:t>
            </a:r>
            <a:r>
              <a:rPr sz="3100" spc="5" dirty="0">
                <a:solidFill>
                  <a:srgbClr val="FFFFFF"/>
                </a:solidFill>
                <a:latin typeface="Trebuchet MS" panose="020B0603020202020204"/>
                <a:cs typeface="Trebuchet MS" panose="020B0603020202020204"/>
              </a:rPr>
              <a:t> </a:t>
            </a:r>
            <a:r>
              <a:rPr sz="3100" spc="195" dirty="0">
                <a:solidFill>
                  <a:srgbClr val="FFFFFF"/>
                </a:solidFill>
                <a:latin typeface="Trebuchet MS" panose="020B0603020202020204"/>
                <a:cs typeface="Trebuchet MS" panose="020B0603020202020204"/>
              </a:rPr>
              <a:t>karena</a:t>
            </a:r>
            <a:r>
              <a:rPr sz="3100" spc="10" dirty="0">
                <a:solidFill>
                  <a:srgbClr val="FFFFFF"/>
                </a:solidFill>
                <a:latin typeface="Trebuchet MS" panose="020B0603020202020204"/>
                <a:cs typeface="Trebuchet MS" panose="020B0603020202020204"/>
              </a:rPr>
              <a:t> </a:t>
            </a:r>
            <a:r>
              <a:rPr sz="3100" spc="90" dirty="0">
                <a:solidFill>
                  <a:srgbClr val="FFFFFF"/>
                </a:solidFill>
                <a:latin typeface="Trebuchet MS" panose="020B0603020202020204"/>
                <a:cs typeface="Trebuchet MS" panose="020B0603020202020204"/>
              </a:rPr>
              <a:t>praktik</a:t>
            </a:r>
            <a:r>
              <a:rPr sz="3100" spc="5" dirty="0">
                <a:solidFill>
                  <a:srgbClr val="FFFFFF"/>
                </a:solidFill>
                <a:latin typeface="Trebuchet MS" panose="020B0603020202020204"/>
                <a:cs typeface="Trebuchet MS" panose="020B0603020202020204"/>
              </a:rPr>
              <a:t> </a:t>
            </a:r>
            <a:r>
              <a:rPr sz="3100" dirty="0">
                <a:solidFill>
                  <a:srgbClr val="FFFFFF"/>
                </a:solidFill>
                <a:latin typeface="Trebuchet MS" panose="020B0603020202020204"/>
                <a:cs typeface="Trebuchet MS" panose="020B0603020202020204"/>
              </a:rPr>
              <a:t>ini</a:t>
            </a:r>
            <a:r>
              <a:rPr sz="3100" spc="10" dirty="0">
                <a:solidFill>
                  <a:srgbClr val="FFFFFF"/>
                </a:solidFill>
                <a:latin typeface="Trebuchet MS" panose="020B0603020202020204"/>
                <a:cs typeface="Trebuchet MS" panose="020B0603020202020204"/>
              </a:rPr>
              <a:t> </a:t>
            </a:r>
            <a:r>
              <a:rPr sz="3100" spc="60" dirty="0">
                <a:solidFill>
                  <a:srgbClr val="FFFFFF"/>
                </a:solidFill>
                <a:latin typeface="Trebuchet MS" panose="020B0603020202020204"/>
                <a:cs typeface="Trebuchet MS" panose="020B0603020202020204"/>
              </a:rPr>
              <a:t>menjamin</a:t>
            </a:r>
            <a:r>
              <a:rPr sz="3100" spc="5" dirty="0">
                <a:solidFill>
                  <a:srgbClr val="FFFFFF"/>
                </a:solidFill>
                <a:latin typeface="Trebuchet MS" panose="020B0603020202020204"/>
                <a:cs typeface="Trebuchet MS" panose="020B0603020202020204"/>
              </a:rPr>
              <a:t> </a:t>
            </a:r>
            <a:r>
              <a:rPr sz="3100" spc="254" dirty="0">
                <a:solidFill>
                  <a:srgbClr val="FFFFFF"/>
                </a:solidFill>
                <a:latin typeface="Trebuchet MS" panose="020B0603020202020204"/>
                <a:cs typeface="Trebuchet MS" panose="020B0603020202020204"/>
              </a:rPr>
              <a:t>bahwa </a:t>
            </a:r>
            <a:r>
              <a:rPr sz="3100" spc="170" dirty="0">
                <a:solidFill>
                  <a:srgbClr val="FFFFFF"/>
                </a:solidFill>
                <a:latin typeface="Trebuchet MS" panose="020B0603020202020204"/>
                <a:cs typeface="Trebuchet MS" panose="020B0603020202020204"/>
              </a:rPr>
              <a:t>perencanaan,</a:t>
            </a:r>
            <a:r>
              <a:rPr sz="3100" spc="-25" dirty="0">
                <a:solidFill>
                  <a:srgbClr val="FFFFFF"/>
                </a:solidFill>
                <a:latin typeface="Trebuchet MS" panose="020B0603020202020204"/>
                <a:cs typeface="Trebuchet MS" panose="020B0603020202020204"/>
              </a:rPr>
              <a:t> </a:t>
            </a:r>
            <a:r>
              <a:rPr sz="3100" spc="155" dirty="0">
                <a:solidFill>
                  <a:srgbClr val="FFFFFF"/>
                </a:solidFill>
                <a:latin typeface="Trebuchet MS" panose="020B0603020202020204"/>
                <a:cs typeface="Trebuchet MS" panose="020B0603020202020204"/>
              </a:rPr>
              <a:t>pelaksanaan,</a:t>
            </a:r>
            <a:r>
              <a:rPr sz="3100" spc="-25" dirty="0">
                <a:solidFill>
                  <a:srgbClr val="FFFFFF"/>
                </a:solidFill>
                <a:latin typeface="Trebuchet MS" panose="020B0603020202020204"/>
                <a:cs typeface="Trebuchet MS" panose="020B0603020202020204"/>
              </a:rPr>
              <a:t> </a:t>
            </a:r>
            <a:r>
              <a:rPr sz="3100" spc="265" dirty="0">
                <a:solidFill>
                  <a:srgbClr val="FFFFFF"/>
                </a:solidFill>
                <a:latin typeface="Trebuchet MS" panose="020B0603020202020204"/>
                <a:cs typeface="Trebuchet MS" panose="020B0603020202020204"/>
              </a:rPr>
              <a:t>dan</a:t>
            </a:r>
            <a:r>
              <a:rPr sz="3100" spc="-25" dirty="0">
                <a:solidFill>
                  <a:srgbClr val="FFFFFF"/>
                </a:solidFill>
                <a:latin typeface="Trebuchet MS" panose="020B0603020202020204"/>
                <a:cs typeface="Trebuchet MS" panose="020B0603020202020204"/>
              </a:rPr>
              <a:t> </a:t>
            </a:r>
            <a:r>
              <a:rPr sz="3100" spc="265" dirty="0">
                <a:solidFill>
                  <a:srgbClr val="FFFFFF"/>
                </a:solidFill>
                <a:latin typeface="Trebuchet MS" panose="020B0603020202020204"/>
                <a:cs typeface="Trebuchet MS" panose="020B0603020202020204"/>
              </a:rPr>
              <a:t>pengawasan</a:t>
            </a:r>
            <a:r>
              <a:rPr sz="3100" spc="-20" dirty="0">
                <a:solidFill>
                  <a:srgbClr val="FFFFFF"/>
                </a:solidFill>
                <a:latin typeface="Trebuchet MS" panose="020B0603020202020204"/>
                <a:cs typeface="Trebuchet MS" panose="020B0603020202020204"/>
              </a:rPr>
              <a:t> </a:t>
            </a:r>
            <a:r>
              <a:rPr sz="3100" spc="120" dirty="0">
                <a:solidFill>
                  <a:srgbClr val="FFFFFF"/>
                </a:solidFill>
                <a:latin typeface="Trebuchet MS" panose="020B0603020202020204"/>
                <a:cs typeface="Trebuchet MS" panose="020B0603020202020204"/>
              </a:rPr>
              <a:t>dilakukan</a:t>
            </a:r>
            <a:r>
              <a:rPr sz="3100" spc="-25" dirty="0">
                <a:solidFill>
                  <a:srgbClr val="FFFFFF"/>
                </a:solidFill>
                <a:latin typeface="Trebuchet MS" panose="020B0603020202020204"/>
                <a:cs typeface="Trebuchet MS" panose="020B0603020202020204"/>
              </a:rPr>
              <a:t> </a:t>
            </a:r>
            <a:r>
              <a:rPr sz="3100" spc="240" dirty="0">
                <a:solidFill>
                  <a:srgbClr val="FFFFFF"/>
                </a:solidFill>
                <a:latin typeface="Trebuchet MS" panose="020B0603020202020204"/>
                <a:cs typeface="Trebuchet MS" panose="020B0603020202020204"/>
              </a:rPr>
              <a:t>secara</a:t>
            </a:r>
            <a:r>
              <a:rPr sz="3100" spc="-25" dirty="0">
                <a:solidFill>
                  <a:srgbClr val="FFFFFF"/>
                </a:solidFill>
                <a:latin typeface="Trebuchet MS" panose="020B0603020202020204"/>
                <a:cs typeface="Trebuchet MS" panose="020B0603020202020204"/>
              </a:rPr>
              <a:t> </a:t>
            </a:r>
            <a:r>
              <a:rPr sz="3100" dirty="0">
                <a:solidFill>
                  <a:srgbClr val="FFFFFF"/>
                </a:solidFill>
                <a:latin typeface="Trebuchet MS" panose="020B0603020202020204"/>
                <a:cs typeface="Trebuchet MS" panose="020B0603020202020204"/>
              </a:rPr>
              <a:t>ilmiah,</a:t>
            </a:r>
            <a:r>
              <a:rPr sz="3100" spc="-25" dirty="0">
                <a:solidFill>
                  <a:srgbClr val="FFFFFF"/>
                </a:solidFill>
                <a:latin typeface="Trebuchet MS" panose="020B0603020202020204"/>
                <a:cs typeface="Trebuchet MS" panose="020B0603020202020204"/>
              </a:rPr>
              <a:t> </a:t>
            </a:r>
            <a:r>
              <a:rPr sz="3100" spc="-10" dirty="0">
                <a:solidFill>
                  <a:srgbClr val="FFFFFF"/>
                </a:solidFill>
                <a:latin typeface="Trebuchet MS" panose="020B0603020202020204"/>
                <a:cs typeface="Trebuchet MS" panose="020B0603020202020204"/>
              </a:rPr>
              <a:t>efisien, </a:t>
            </a:r>
            <a:r>
              <a:rPr sz="3100" spc="90" dirty="0">
                <a:solidFill>
                  <a:srgbClr val="FFFFFF"/>
                </a:solidFill>
                <a:latin typeface="Trebuchet MS" panose="020B0603020202020204"/>
                <a:cs typeface="Trebuchet MS" panose="020B0603020202020204"/>
              </a:rPr>
              <a:t>aman,</a:t>
            </a:r>
            <a:r>
              <a:rPr sz="3100" spc="35" dirty="0">
                <a:solidFill>
                  <a:srgbClr val="FFFFFF"/>
                </a:solidFill>
                <a:latin typeface="Trebuchet MS" panose="020B0603020202020204"/>
                <a:cs typeface="Trebuchet MS" panose="020B0603020202020204"/>
              </a:rPr>
              <a:t> </a:t>
            </a:r>
            <a:r>
              <a:rPr sz="3100" spc="265" dirty="0">
                <a:solidFill>
                  <a:srgbClr val="FFFFFF"/>
                </a:solidFill>
                <a:latin typeface="Trebuchet MS" panose="020B0603020202020204"/>
                <a:cs typeface="Trebuchet MS" panose="020B0603020202020204"/>
              </a:rPr>
              <a:t>dan</a:t>
            </a:r>
            <a:r>
              <a:rPr sz="3100" spc="35" dirty="0">
                <a:solidFill>
                  <a:srgbClr val="FFFFFF"/>
                </a:solidFill>
                <a:latin typeface="Trebuchet MS" panose="020B0603020202020204"/>
                <a:cs typeface="Trebuchet MS" panose="020B0603020202020204"/>
              </a:rPr>
              <a:t> </a:t>
            </a:r>
            <a:r>
              <a:rPr sz="3100" spc="55" dirty="0">
                <a:solidFill>
                  <a:srgbClr val="FFFFFF"/>
                </a:solidFill>
                <a:latin typeface="Trebuchet MS" panose="020B0603020202020204"/>
                <a:cs typeface="Trebuchet MS" panose="020B0603020202020204"/>
              </a:rPr>
              <a:t>berkelanjutan.</a:t>
            </a:r>
            <a:r>
              <a:rPr sz="3100" spc="35" dirty="0">
                <a:solidFill>
                  <a:srgbClr val="FFFFFF"/>
                </a:solidFill>
                <a:latin typeface="Trebuchet MS" panose="020B0603020202020204"/>
                <a:cs typeface="Trebuchet MS" panose="020B0603020202020204"/>
              </a:rPr>
              <a:t> </a:t>
            </a:r>
            <a:r>
              <a:rPr sz="3100" spc="145" dirty="0">
                <a:solidFill>
                  <a:srgbClr val="FFFFFF"/>
                </a:solidFill>
                <a:latin typeface="Trebuchet MS" panose="020B0603020202020204"/>
                <a:cs typeface="Trebuchet MS" panose="020B0603020202020204"/>
              </a:rPr>
              <a:t>Melalui</a:t>
            </a:r>
            <a:r>
              <a:rPr sz="3100" spc="40" dirty="0">
                <a:solidFill>
                  <a:srgbClr val="FFFFFF"/>
                </a:solidFill>
                <a:latin typeface="Trebuchet MS" panose="020B0603020202020204"/>
                <a:cs typeface="Trebuchet MS" panose="020B0603020202020204"/>
              </a:rPr>
              <a:t> </a:t>
            </a:r>
            <a:r>
              <a:rPr sz="3100" spc="229" dirty="0">
                <a:solidFill>
                  <a:srgbClr val="FFFFFF"/>
                </a:solidFill>
                <a:latin typeface="Trebuchet MS" panose="020B0603020202020204"/>
                <a:cs typeface="Trebuchet MS" panose="020B0603020202020204"/>
              </a:rPr>
              <a:t>penerapan</a:t>
            </a:r>
            <a:r>
              <a:rPr sz="3100" spc="35" dirty="0">
                <a:solidFill>
                  <a:srgbClr val="FFFFFF"/>
                </a:solidFill>
                <a:latin typeface="Trebuchet MS" panose="020B0603020202020204"/>
                <a:cs typeface="Trebuchet MS" panose="020B0603020202020204"/>
              </a:rPr>
              <a:t> </a:t>
            </a:r>
            <a:r>
              <a:rPr sz="3100" spc="90" dirty="0">
                <a:solidFill>
                  <a:srgbClr val="FFFFFF"/>
                </a:solidFill>
                <a:latin typeface="Trebuchet MS" panose="020B0603020202020204"/>
                <a:cs typeface="Trebuchet MS" panose="020B0603020202020204"/>
              </a:rPr>
              <a:t>praktik</a:t>
            </a:r>
            <a:r>
              <a:rPr sz="3100" spc="35" dirty="0">
                <a:solidFill>
                  <a:srgbClr val="FFFFFF"/>
                </a:solidFill>
                <a:latin typeface="Trebuchet MS" panose="020B0603020202020204"/>
                <a:cs typeface="Trebuchet MS" panose="020B0603020202020204"/>
              </a:rPr>
              <a:t> </a:t>
            </a:r>
            <a:r>
              <a:rPr sz="3100" dirty="0">
                <a:solidFill>
                  <a:srgbClr val="FFFFFF"/>
                </a:solidFill>
                <a:latin typeface="Trebuchet MS" panose="020B0603020202020204"/>
                <a:cs typeface="Trebuchet MS" panose="020B0603020202020204"/>
              </a:rPr>
              <a:t>keinsinyuran,</a:t>
            </a:r>
            <a:r>
              <a:rPr sz="3100" spc="35" dirty="0">
                <a:solidFill>
                  <a:srgbClr val="FFFFFF"/>
                </a:solidFill>
                <a:latin typeface="Trebuchet MS" panose="020B0603020202020204"/>
                <a:cs typeface="Trebuchet MS" panose="020B0603020202020204"/>
              </a:rPr>
              <a:t> </a:t>
            </a:r>
            <a:r>
              <a:rPr sz="3100" spc="100" dirty="0">
                <a:solidFill>
                  <a:srgbClr val="FFFFFF"/>
                </a:solidFill>
                <a:latin typeface="Trebuchet MS" panose="020B0603020202020204"/>
                <a:cs typeface="Trebuchet MS" panose="020B0603020202020204"/>
              </a:rPr>
              <a:t>pemerintah </a:t>
            </a:r>
            <a:r>
              <a:rPr sz="3100" spc="240" dirty="0">
                <a:solidFill>
                  <a:srgbClr val="FFFFFF"/>
                </a:solidFill>
                <a:latin typeface="Trebuchet MS" panose="020B0603020202020204"/>
                <a:cs typeface="Trebuchet MS" panose="020B0603020202020204"/>
              </a:rPr>
              <a:t>daerah</a:t>
            </a:r>
            <a:r>
              <a:rPr sz="3100" spc="10" dirty="0">
                <a:solidFill>
                  <a:srgbClr val="FFFFFF"/>
                </a:solidFill>
                <a:latin typeface="Trebuchet MS" panose="020B0603020202020204"/>
                <a:cs typeface="Trebuchet MS" panose="020B0603020202020204"/>
              </a:rPr>
              <a:t> </a:t>
            </a:r>
            <a:r>
              <a:rPr sz="3100" spc="285" dirty="0">
                <a:solidFill>
                  <a:srgbClr val="FFFFFF"/>
                </a:solidFill>
                <a:latin typeface="Trebuchet MS" panose="020B0603020202020204"/>
                <a:cs typeface="Trebuchet MS" panose="020B0603020202020204"/>
              </a:rPr>
              <a:t>dapat</a:t>
            </a:r>
            <a:r>
              <a:rPr sz="3100" spc="10" dirty="0">
                <a:solidFill>
                  <a:srgbClr val="FFFFFF"/>
                </a:solidFill>
                <a:latin typeface="Trebuchet MS" panose="020B0603020202020204"/>
                <a:cs typeface="Trebuchet MS" panose="020B0603020202020204"/>
              </a:rPr>
              <a:t> </a:t>
            </a:r>
            <a:r>
              <a:rPr sz="3100" spc="120" dirty="0">
                <a:solidFill>
                  <a:srgbClr val="FFFFFF"/>
                </a:solidFill>
                <a:latin typeface="Trebuchet MS" panose="020B0603020202020204"/>
                <a:cs typeface="Trebuchet MS" panose="020B0603020202020204"/>
              </a:rPr>
              <a:t>memperoleh</a:t>
            </a:r>
            <a:r>
              <a:rPr sz="3100" spc="10" dirty="0">
                <a:solidFill>
                  <a:srgbClr val="FFFFFF"/>
                </a:solidFill>
                <a:latin typeface="Trebuchet MS" panose="020B0603020202020204"/>
                <a:cs typeface="Trebuchet MS" panose="020B0603020202020204"/>
              </a:rPr>
              <a:t> </a:t>
            </a:r>
            <a:r>
              <a:rPr sz="3100" spc="280" dirty="0">
                <a:solidFill>
                  <a:srgbClr val="FFFFFF"/>
                </a:solidFill>
                <a:latin typeface="Trebuchet MS" panose="020B0603020202020204"/>
                <a:cs typeface="Trebuchet MS" panose="020B0603020202020204"/>
              </a:rPr>
              <a:t>berbagai</a:t>
            </a:r>
            <a:r>
              <a:rPr sz="3100" spc="10" dirty="0">
                <a:solidFill>
                  <a:srgbClr val="FFFFFF"/>
                </a:solidFill>
                <a:latin typeface="Trebuchet MS" panose="020B0603020202020204"/>
                <a:cs typeface="Trebuchet MS" panose="020B0603020202020204"/>
              </a:rPr>
              <a:t> </a:t>
            </a:r>
            <a:r>
              <a:rPr lang="en-US" altLang="en-US" sz="3100" spc="10" dirty="0">
                <a:solidFill>
                  <a:srgbClr val="FFFFFF"/>
                </a:solidFill>
                <a:latin typeface="Trebuchet MS" panose="020B0603020202020204"/>
                <a:cs typeface="Trebuchet MS" panose="020B0603020202020204"/>
              </a:rPr>
              <a:t>manfaat</a:t>
            </a:r>
            <a:r>
              <a:rPr sz="3100" spc="190" dirty="0">
                <a:solidFill>
                  <a:srgbClr val="FFFFFF"/>
                </a:solidFill>
                <a:latin typeface="Trebuchet MS" panose="020B0603020202020204"/>
                <a:cs typeface="Trebuchet MS" panose="020B0603020202020204"/>
              </a:rPr>
              <a:t>:</a:t>
            </a:r>
            <a:endParaRPr sz="3100">
              <a:latin typeface="Trebuchet MS" panose="020B0603020202020204"/>
              <a:cs typeface="Trebuchet MS" panose="020B0603020202020204"/>
            </a:endParaRPr>
          </a:p>
          <a:p>
            <a:pPr marL="496570" marR="2706370" lvl="1" indent="-414655">
              <a:lnSpc>
                <a:spcPct val="115000"/>
              </a:lnSpc>
            </a:pPr>
            <a:r>
              <a:rPr sz="3100" spc="-420" dirty="0">
                <a:solidFill>
                  <a:srgbClr val="FFFFFF"/>
                </a:solidFill>
                <a:latin typeface="Trebuchet MS" panose="020B0603020202020204"/>
                <a:cs typeface="Trebuchet MS" panose="020B0603020202020204"/>
              </a:rPr>
              <a:t>1.</a:t>
            </a:r>
            <a:r>
              <a:rPr sz="3100" spc="-625" dirty="0">
                <a:solidFill>
                  <a:srgbClr val="FFFFFF"/>
                </a:solidFill>
                <a:latin typeface="Trebuchet MS" panose="020B0603020202020204"/>
                <a:cs typeface="Trebuchet MS" panose="020B0603020202020204"/>
              </a:rPr>
              <a:t> </a:t>
            </a:r>
            <a:r>
              <a:rPr lang="en-US" altLang="en-US" sz="3100" spc="-625" dirty="0">
                <a:solidFill>
                  <a:srgbClr val="FFFFFF"/>
                </a:solidFill>
                <a:latin typeface="Trebuchet MS" panose="020B0603020202020204"/>
                <a:cs typeface="Trebuchet MS" panose="020B0603020202020204"/>
              </a:rPr>
              <a:t>        </a:t>
            </a:r>
            <a:r>
              <a:rPr sz="3100" spc="140" dirty="0">
                <a:solidFill>
                  <a:srgbClr val="FFFFFF"/>
                </a:solidFill>
                <a:latin typeface="Trebuchet MS" panose="020B0603020202020204"/>
                <a:cs typeface="Trebuchet MS" panose="020B0603020202020204"/>
              </a:rPr>
              <a:t>Menjamin</a:t>
            </a:r>
            <a:r>
              <a:rPr sz="3100" spc="-5" dirty="0">
                <a:solidFill>
                  <a:srgbClr val="FFFFFF"/>
                </a:solidFill>
                <a:latin typeface="Trebuchet MS" panose="020B0603020202020204"/>
                <a:cs typeface="Trebuchet MS" panose="020B0603020202020204"/>
              </a:rPr>
              <a:t> </a:t>
            </a:r>
            <a:r>
              <a:rPr sz="3100" spc="75" dirty="0">
                <a:solidFill>
                  <a:srgbClr val="FFFFFF"/>
                </a:solidFill>
                <a:latin typeface="Trebuchet MS" panose="020B0603020202020204"/>
                <a:cs typeface="Trebuchet MS" panose="020B0603020202020204"/>
              </a:rPr>
              <a:t>kualitas</a:t>
            </a:r>
            <a:r>
              <a:rPr sz="3100" spc="-5" dirty="0">
                <a:solidFill>
                  <a:srgbClr val="FFFFFF"/>
                </a:solidFill>
                <a:latin typeface="Trebuchet MS" panose="020B0603020202020204"/>
                <a:cs typeface="Trebuchet MS" panose="020B0603020202020204"/>
              </a:rPr>
              <a:t> </a:t>
            </a:r>
            <a:r>
              <a:rPr sz="3100" spc="265" dirty="0">
                <a:solidFill>
                  <a:srgbClr val="FFFFFF"/>
                </a:solidFill>
                <a:latin typeface="Trebuchet MS" panose="020B0603020202020204"/>
                <a:cs typeface="Trebuchet MS" panose="020B0603020202020204"/>
              </a:rPr>
              <a:t>dan</a:t>
            </a:r>
            <a:r>
              <a:rPr sz="3100" spc="-5" dirty="0">
                <a:solidFill>
                  <a:srgbClr val="FFFFFF"/>
                </a:solidFill>
                <a:latin typeface="Trebuchet MS" panose="020B0603020202020204"/>
                <a:cs typeface="Trebuchet MS" panose="020B0603020202020204"/>
              </a:rPr>
              <a:t> </a:t>
            </a:r>
            <a:r>
              <a:rPr sz="3100" spc="210" dirty="0">
                <a:solidFill>
                  <a:srgbClr val="FFFFFF"/>
                </a:solidFill>
                <a:latin typeface="Trebuchet MS" panose="020B0603020202020204"/>
                <a:cs typeface="Trebuchet MS" panose="020B0603020202020204"/>
              </a:rPr>
              <a:t>keamanan</a:t>
            </a:r>
            <a:r>
              <a:rPr sz="3100" spc="-5" dirty="0">
                <a:solidFill>
                  <a:srgbClr val="FFFFFF"/>
                </a:solidFill>
                <a:latin typeface="Trebuchet MS" panose="020B0603020202020204"/>
                <a:cs typeface="Trebuchet MS" panose="020B0603020202020204"/>
              </a:rPr>
              <a:t> </a:t>
            </a:r>
            <a:r>
              <a:rPr sz="3100" dirty="0">
                <a:solidFill>
                  <a:srgbClr val="FFFFFF"/>
                </a:solidFill>
                <a:latin typeface="Trebuchet MS" panose="020B0603020202020204"/>
                <a:cs typeface="Trebuchet MS" panose="020B0603020202020204"/>
              </a:rPr>
              <a:t>infrastruktur</a:t>
            </a:r>
            <a:r>
              <a:rPr sz="3100" spc="-5" dirty="0">
                <a:solidFill>
                  <a:srgbClr val="FFFFFF"/>
                </a:solidFill>
                <a:latin typeface="Trebuchet MS" panose="020B0603020202020204"/>
                <a:cs typeface="Trebuchet MS" panose="020B0603020202020204"/>
              </a:rPr>
              <a:t> </a:t>
            </a:r>
            <a:r>
              <a:rPr sz="3100" spc="265" dirty="0">
                <a:solidFill>
                  <a:srgbClr val="FFFFFF"/>
                </a:solidFill>
                <a:latin typeface="Trebuchet MS" panose="020B0603020202020204"/>
                <a:cs typeface="Trebuchet MS" panose="020B0603020202020204"/>
              </a:rPr>
              <a:t>dan</a:t>
            </a:r>
            <a:r>
              <a:rPr sz="3100" spc="-5" dirty="0">
                <a:solidFill>
                  <a:srgbClr val="FFFFFF"/>
                </a:solidFill>
                <a:latin typeface="Trebuchet MS" panose="020B0603020202020204"/>
                <a:cs typeface="Trebuchet MS" panose="020B0603020202020204"/>
              </a:rPr>
              <a:t> </a:t>
            </a:r>
            <a:r>
              <a:rPr sz="3100" spc="90" dirty="0">
                <a:solidFill>
                  <a:srgbClr val="FFFFFF"/>
                </a:solidFill>
                <a:latin typeface="Trebuchet MS" panose="020B0603020202020204"/>
                <a:cs typeface="Trebuchet MS" panose="020B0603020202020204"/>
              </a:rPr>
              <a:t>teknologi; </a:t>
            </a:r>
            <a:endParaRPr sz="3100" spc="90" dirty="0">
              <a:solidFill>
                <a:srgbClr val="FFFFFF"/>
              </a:solidFill>
              <a:latin typeface="Trebuchet MS" panose="020B0603020202020204"/>
              <a:cs typeface="Trebuchet MS" panose="020B0603020202020204"/>
            </a:endParaRPr>
          </a:p>
          <a:p>
            <a:pPr marL="496570" marR="2706370" lvl="1" indent="-414655">
              <a:lnSpc>
                <a:spcPct val="115000"/>
              </a:lnSpc>
            </a:pPr>
            <a:r>
              <a:rPr sz="3100" spc="-70" dirty="0">
                <a:solidFill>
                  <a:srgbClr val="FFFFFF"/>
                </a:solidFill>
                <a:latin typeface="Trebuchet MS" panose="020B0603020202020204"/>
                <a:cs typeface="Trebuchet MS" panose="020B0603020202020204"/>
              </a:rPr>
              <a:t>2.</a:t>
            </a:r>
            <a:r>
              <a:rPr sz="3100" spc="-590" dirty="0">
                <a:solidFill>
                  <a:srgbClr val="FFFFFF"/>
                </a:solidFill>
                <a:latin typeface="Trebuchet MS" panose="020B0603020202020204"/>
                <a:cs typeface="Trebuchet MS" panose="020B0603020202020204"/>
              </a:rPr>
              <a:t> </a:t>
            </a:r>
            <a:r>
              <a:rPr lang="en-US" altLang="en-US" sz="3100" spc="-590" dirty="0">
                <a:solidFill>
                  <a:srgbClr val="FFFFFF"/>
                </a:solidFill>
                <a:latin typeface="Trebuchet MS" panose="020B0603020202020204"/>
                <a:cs typeface="Trebuchet MS" panose="020B0603020202020204"/>
              </a:rPr>
              <a:t>     </a:t>
            </a:r>
            <a:r>
              <a:rPr sz="3100" spc="180" dirty="0">
                <a:solidFill>
                  <a:srgbClr val="FFFFFF"/>
                </a:solidFill>
                <a:latin typeface="Trebuchet MS" panose="020B0603020202020204"/>
                <a:cs typeface="Trebuchet MS" panose="020B0603020202020204"/>
              </a:rPr>
              <a:t>Mendukung</a:t>
            </a:r>
            <a:r>
              <a:rPr sz="3100" spc="110" dirty="0">
                <a:solidFill>
                  <a:srgbClr val="FFFFFF"/>
                </a:solidFill>
                <a:latin typeface="Trebuchet MS" panose="020B0603020202020204"/>
                <a:cs typeface="Trebuchet MS" panose="020B0603020202020204"/>
              </a:rPr>
              <a:t> </a:t>
            </a:r>
            <a:r>
              <a:rPr sz="3100" dirty="0">
                <a:solidFill>
                  <a:srgbClr val="FFFFFF"/>
                </a:solidFill>
                <a:latin typeface="Trebuchet MS" panose="020B0603020202020204"/>
                <a:cs typeface="Trebuchet MS" panose="020B0603020202020204"/>
              </a:rPr>
              <a:t>efisiensi</a:t>
            </a:r>
            <a:r>
              <a:rPr sz="3100" spc="105" dirty="0">
                <a:solidFill>
                  <a:srgbClr val="FFFFFF"/>
                </a:solidFill>
                <a:latin typeface="Trebuchet MS" panose="020B0603020202020204"/>
                <a:cs typeface="Trebuchet MS" panose="020B0603020202020204"/>
              </a:rPr>
              <a:t> </a:t>
            </a:r>
            <a:r>
              <a:rPr sz="3100" spc="295" dirty="0">
                <a:solidFill>
                  <a:srgbClr val="FFFFFF"/>
                </a:solidFill>
                <a:latin typeface="Trebuchet MS" panose="020B0603020202020204"/>
                <a:cs typeface="Trebuchet MS" panose="020B0603020202020204"/>
              </a:rPr>
              <a:t>anggaran</a:t>
            </a:r>
            <a:r>
              <a:rPr sz="3100" spc="110" dirty="0">
                <a:solidFill>
                  <a:srgbClr val="FFFFFF"/>
                </a:solidFill>
                <a:latin typeface="Trebuchet MS" panose="020B0603020202020204"/>
                <a:cs typeface="Trebuchet MS" panose="020B0603020202020204"/>
              </a:rPr>
              <a:t> </a:t>
            </a:r>
            <a:r>
              <a:rPr sz="3100" spc="265" dirty="0">
                <a:solidFill>
                  <a:srgbClr val="FFFFFF"/>
                </a:solidFill>
                <a:latin typeface="Trebuchet MS" panose="020B0603020202020204"/>
                <a:cs typeface="Trebuchet MS" panose="020B0603020202020204"/>
              </a:rPr>
              <a:t>dan</a:t>
            </a:r>
            <a:r>
              <a:rPr sz="3100" spc="105" dirty="0">
                <a:solidFill>
                  <a:srgbClr val="FFFFFF"/>
                </a:solidFill>
                <a:latin typeface="Trebuchet MS" panose="020B0603020202020204"/>
                <a:cs typeface="Trebuchet MS" panose="020B0603020202020204"/>
              </a:rPr>
              <a:t> </a:t>
            </a:r>
            <a:r>
              <a:rPr sz="3100" spc="70" dirty="0">
                <a:solidFill>
                  <a:srgbClr val="FFFFFF"/>
                </a:solidFill>
                <a:latin typeface="Trebuchet MS" panose="020B0603020202020204"/>
                <a:cs typeface="Trebuchet MS" panose="020B0603020202020204"/>
              </a:rPr>
              <a:t>akuntabilitas;</a:t>
            </a:r>
            <a:endParaRPr sz="3100">
              <a:latin typeface="Trebuchet MS" panose="020B0603020202020204"/>
              <a:cs typeface="Trebuchet MS" panose="020B0603020202020204"/>
            </a:endParaRPr>
          </a:p>
          <a:p>
            <a:pPr marL="60325" indent="247015">
              <a:lnSpc>
                <a:spcPct val="100000"/>
              </a:lnSpc>
              <a:spcBef>
                <a:spcPts val="555"/>
              </a:spcBef>
              <a:buAutoNum type="arabicPeriod" startAt="3"/>
            </a:pPr>
            <a:r>
              <a:rPr lang="en-US" altLang="en-US" sz="3100" spc="140" dirty="0">
                <a:solidFill>
                  <a:srgbClr val="FFFFFF"/>
                </a:solidFill>
                <a:latin typeface="Trebuchet MS" panose="020B0603020202020204"/>
                <a:cs typeface="Trebuchet MS" panose="020B0603020202020204"/>
              </a:rPr>
              <a:t>  </a:t>
            </a:r>
            <a:r>
              <a:rPr sz="3100" spc="140" dirty="0">
                <a:solidFill>
                  <a:srgbClr val="FFFFFF"/>
                </a:solidFill>
                <a:latin typeface="Trebuchet MS" panose="020B0603020202020204"/>
                <a:cs typeface="Trebuchet MS" panose="020B0603020202020204"/>
              </a:rPr>
              <a:t>Mewujudkan</a:t>
            </a:r>
            <a:r>
              <a:rPr sz="3100" spc="20" dirty="0">
                <a:solidFill>
                  <a:srgbClr val="FFFFFF"/>
                </a:solidFill>
                <a:latin typeface="Trebuchet MS" panose="020B0603020202020204"/>
                <a:cs typeface="Trebuchet MS" panose="020B0603020202020204"/>
              </a:rPr>
              <a:t> </a:t>
            </a:r>
            <a:r>
              <a:rPr sz="3100" spc="210" dirty="0">
                <a:solidFill>
                  <a:srgbClr val="FFFFFF"/>
                </a:solidFill>
                <a:latin typeface="Trebuchet MS" panose="020B0603020202020204"/>
                <a:cs typeface="Trebuchet MS" panose="020B0603020202020204"/>
              </a:rPr>
              <a:t>pembangunan</a:t>
            </a:r>
            <a:r>
              <a:rPr sz="3100" spc="20" dirty="0">
                <a:solidFill>
                  <a:srgbClr val="FFFFFF"/>
                </a:solidFill>
                <a:latin typeface="Trebuchet MS" panose="020B0603020202020204"/>
                <a:cs typeface="Trebuchet MS" panose="020B0603020202020204"/>
              </a:rPr>
              <a:t> </a:t>
            </a:r>
            <a:r>
              <a:rPr sz="3100" spc="65" dirty="0">
                <a:solidFill>
                  <a:srgbClr val="FFFFFF"/>
                </a:solidFill>
                <a:latin typeface="Trebuchet MS" panose="020B0603020202020204"/>
                <a:cs typeface="Trebuchet MS" panose="020B0603020202020204"/>
              </a:rPr>
              <a:t>berkelanjutan;</a:t>
            </a:r>
            <a:endParaRPr sz="3100">
              <a:latin typeface="Trebuchet MS" panose="020B0603020202020204"/>
              <a:cs typeface="Trebuchet MS" panose="020B0603020202020204"/>
            </a:endParaRPr>
          </a:p>
          <a:p>
            <a:pPr marL="681355" marR="5080" indent="-641985">
              <a:lnSpc>
                <a:spcPct val="115000"/>
              </a:lnSpc>
              <a:buAutoNum type="arabicPeriod" startAt="3"/>
              <a:tabLst>
                <a:tab pos="681355" algn="l"/>
              </a:tabLst>
            </a:pPr>
            <a:r>
              <a:rPr sz="3100" spc="130" dirty="0">
                <a:solidFill>
                  <a:srgbClr val="FFFFFF"/>
                </a:solidFill>
                <a:latin typeface="Trebuchet MS" panose="020B0603020202020204"/>
                <a:cs typeface="Trebuchet MS" panose="020B0603020202020204"/>
              </a:rPr>
              <a:t>Memenuhi</a:t>
            </a:r>
            <a:r>
              <a:rPr sz="3100" spc="20" dirty="0">
                <a:solidFill>
                  <a:srgbClr val="FFFFFF"/>
                </a:solidFill>
                <a:latin typeface="Trebuchet MS" panose="020B0603020202020204"/>
                <a:cs typeface="Trebuchet MS" panose="020B0603020202020204"/>
              </a:rPr>
              <a:t> </a:t>
            </a:r>
            <a:r>
              <a:rPr sz="3100" spc="50" dirty="0">
                <a:solidFill>
                  <a:srgbClr val="FFFFFF"/>
                </a:solidFill>
                <a:latin typeface="Trebuchet MS" panose="020B0603020202020204"/>
                <a:cs typeface="Trebuchet MS" panose="020B0603020202020204"/>
              </a:rPr>
              <a:t>regulasi,</a:t>
            </a:r>
            <a:r>
              <a:rPr sz="3100" spc="25" dirty="0">
                <a:solidFill>
                  <a:srgbClr val="FFFFFF"/>
                </a:solidFill>
                <a:latin typeface="Trebuchet MS" panose="020B0603020202020204"/>
                <a:cs typeface="Trebuchet MS" panose="020B0603020202020204"/>
              </a:rPr>
              <a:t> </a:t>
            </a:r>
            <a:r>
              <a:rPr sz="3100" spc="100" dirty="0">
                <a:solidFill>
                  <a:srgbClr val="FFFFFF"/>
                </a:solidFill>
                <a:latin typeface="Trebuchet MS" panose="020B0603020202020204"/>
                <a:cs typeface="Trebuchet MS" panose="020B0603020202020204"/>
              </a:rPr>
              <a:t>terutama</a:t>
            </a:r>
            <a:r>
              <a:rPr sz="3100" spc="25" dirty="0">
                <a:solidFill>
                  <a:srgbClr val="FFFFFF"/>
                </a:solidFill>
                <a:latin typeface="Trebuchet MS" panose="020B0603020202020204"/>
                <a:cs typeface="Trebuchet MS" panose="020B0603020202020204"/>
              </a:rPr>
              <a:t> </a:t>
            </a:r>
            <a:r>
              <a:rPr sz="3100" spc="260" dirty="0">
                <a:solidFill>
                  <a:srgbClr val="FFFFFF"/>
                </a:solidFill>
                <a:latin typeface="Trebuchet MS" panose="020B0603020202020204"/>
                <a:cs typeface="Trebuchet MS" panose="020B0603020202020204"/>
              </a:rPr>
              <a:t>Undang-</a:t>
            </a:r>
            <a:r>
              <a:rPr sz="3100" spc="265" dirty="0">
                <a:solidFill>
                  <a:srgbClr val="FFFFFF"/>
                </a:solidFill>
                <a:latin typeface="Trebuchet MS" panose="020B0603020202020204"/>
                <a:cs typeface="Trebuchet MS" panose="020B0603020202020204"/>
              </a:rPr>
              <a:t>Undang</a:t>
            </a:r>
            <a:r>
              <a:rPr sz="3100" spc="25" dirty="0">
                <a:solidFill>
                  <a:srgbClr val="FFFFFF"/>
                </a:solidFill>
                <a:latin typeface="Trebuchet MS" panose="020B0603020202020204"/>
                <a:cs typeface="Trebuchet MS" panose="020B0603020202020204"/>
              </a:rPr>
              <a:t> </a:t>
            </a:r>
            <a:r>
              <a:rPr sz="3100" spc="100" dirty="0">
                <a:solidFill>
                  <a:srgbClr val="FFFFFF"/>
                </a:solidFill>
                <a:latin typeface="Trebuchet MS" panose="020B0603020202020204"/>
                <a:cs typeface="Trebuchet MS" panose="020B0603020202020204"/>
              </a:rPr>
              <a:t>Republik</a:t>
            </a:r>
            <a:r>
              <a:rPr sz="3100" spc="25" dirty="0">
                <a:solidFill>
                  <a:srgbClr val="FFFFFF"/>
                </a:solidFill>
                <a:latin typeface="Trebuchet MS" panose="020B0603020202020204"/>
                <a:cs typeface="Trebuchet MS" panose="020B0603020202020204"/>
              </a:rPr>
              <a:t> </a:t>
            </a:r>
            <a:r>
              <a:rPr sz="3100" spc="145" dirty="0">
                <a:solidFill>
                  <a:srgbClr val="FFFFFF"/>
                </a:solidFill>
                <a:latin typeface="Trebuchet MS" panose="020B0603020202020204"/>
                <a:cs typeface="Trebuchet MS" panose="020B0603020202020204"/>
              </a:rPr>
              <a:t>Indonesia</a:t>
            </a:r>
            <a:r>
              <a:rPr sz="3100" spc="25" dirty="0">
                <a:solidFill>
                  <a:srgbClr val="FFFFFF"/>
                </a:solidFill>
                <a:latin typeface="Trebuchet MS" panose="020B0603020202020204"/>
                <a:cs typeface="Trebuchet MS" panose="020B0603020202020204"/>
              </a:rPr>
              <a:t> </a:t>
            </a:r>
            <a:r>
              <a:rPr sz="3100" spc="204" dirty="0">
                <a:solidFill>
                  <a:srgbClr val="FFFFFF"/>
                </a:solidFill>
                <a:latin typeface="Trebuchet MS" panose="020B0603020202020204"/>
                <a:cs typeface="Trebuchet MS" panose="020B0603020202020204"/>
              </a:rPr>
              <a:t>Nomor</a:t>
            </a:r>
            <a:r>
              <a:rPr sz="3100" spc="25" dirty="0">
                <a:solidFill>
                  <a:srgbClr val="FFFFFF"/>
                </a:solidFill>
                <a:latin typeface="Trebuchet MS" panose="020B0603020202020204"/>
                <a:cs typeface="Trebuchet MS" panose="020B0603020202020204"/>
              </a:rPr>
              <a:t> </a:t>
            </a:r>
            <a:r>
              <a:rPr sz="3100" spc="-470" dirty="0">
                <a:solidFill>
                  <a:srgbClr val="FFFFFF"/>
                </a:solidFill>
                <a:latin typeface="Trebuchet MS" panose="020B0603020202020204"/>
                <a:cs typeface="Trebuchet MS" panose="020B0603020202020204"/>
              </a:rPr>
              <a:t>11 </a:t>
            </a:r>
            <a:r>
              <a:rPr sz="3100" dirty="0">
                <a:solidFill>
                  <a:srgbClr val="FFFFFF"/>
                </a:solidFill>
                <a:latin typeface="Trebuchet MS" panose="020B0603020202020204"/>
                <a:cs typeface="Trebuchet MS" panose="020B0603020202020204"/>
              </a:rPr>
              <a:t>Tahun</a:t>
            </a:r>
            <a:r>
              <a:rPr sz="3100" spc="60" dirty="0">
                <a:solidFill>
                  <a:srgbClr val="FFFFFF"/>
                </a:solidFill>
                <a:latin typeface="Trebuchet MS" panose="020B0603020202020204"/>
                <a:cs typeface="Trebuchet MS" panose="020B0603020202020204"/>
              </a:rPr>
              <a:t> </a:t>
            </a:r>
            <a:r>
              <a:rPr sz="3100" spc="155" dirty="0">
                <a:solidFill>
                  <a:srgbClr val="FFFFFF"/>
                </a:solidFill>
                <a:latin typeface="Trebuchet MS" panose="020B0603020202020204"/>
                <a:cs typeface="Trebuchet MS" panose="020B0603020202020204"/>
              </a:rPr>
              <a:t>2014</a:t>
            </a:r>
            <a:r>
              <a:rPr sz="3100" spc="65" dirty="0">
                <a:solidFill>
                  <a:srgbClr val="FFFFFF"/>
                </a:solidFill>
                <a:latin typeface="Trebuchet MS" panose="020B0603020202020204"/>
                <a:cs typeface="Trebuchet MS" panose="020B0603020202020204"/>
              </a:rPr>
              <a:t> </a:t>
            </a:r>
            <a:r>
              <a:rPr sz="3100" spc="145" dirty="0">
                <a:solidFill>
                  <a:srgbClr val="FFFFFF"/>
                </a:solidFill>
                <a:latin typeface="Trebuchet MS" panose="020B0603020202020204"/>
                <a:cs typeface="Trebuchet MS" panose="020B0603020202020204"/>
              </a:rPr>
              <a:t>tentang</a:t>
            </a:r>
            <a:r>
              <a:rPr sz="3100" spc="60" dirty="0">
                <a:solidFill>
                  <a:srgbClr val="FFFFFF"/>
                </a:solidFill>
                <a:latin typeface="Trebuchet MS" panose="020B0603020202020204"/>
                <a:cs typeface="Trebuchet MS" panose="020B0603020202020204"/>
              </a:rPr>
              <a:t> </a:t>
            </a:r>
            <a:r>
              <a:rPr sz="3100" spc="55" dirty="0">
                <a:solidFill>
                  <a:srgbClr val="FFFFFF"/>
                </a:solidFill>
                <a:latin typeface="Trebuchet MS" panose="020B0603020202020204"/>
                <a:cs typeface="Trebuchet MS" panose="020B0603020202020204"/>
              </a:rPr>
              <a:t>Keinsinyuran;</a:t>
            </a:r>
            <a:r>
              <a:rPr sz="3100" spc="65" dirty="0">
                <a:solidFill>
                  <a:srgbClr val="FFFFFF"/>
                </a:solidFill>
                <a:latin typeface="Trebuchet MS" panose="020B0603020202020204"/>
                <a:cs typeface="Trebuchet MS" panose="020B0603020202020204"/>
              </a:rPr>
              <a:t> </a:t>
            </a:r>
            <a:r>
              <a:rPr sz="3100" spc="240" dirty="0">
                <a:solidFill>
                  <a:srgbClr val="FFFFFF"/>
                </a:solidFill>
                <a:latin typeface="Trebuchet MS" panose="020B0603020202020204"/>
                <a:cs typeface="Trebuchet MS" panose="020B0603020202020204"/>
              </a:rPr>
              <a:t>dan</a:t>
            </a:r>
            <a:endParaRPr sz="3100">
              <a:latin typeface="Trebuchet MS" panose="020B0603020202020204"/>
              <a:cs typeface="Trebuchet MS" panose="020B0603020202020204"/>
            </a:endParaRPr>
          </a:p>
          <a:p>
            <a:pPr marL="681355" indent="-578485">
              <a:lnSpc>
                <a:spcPct val="100000"/>
              </a:lnSpc>
              <a:spcBef>
                <a:spcPts val="555"/>
              </a:spcBef>
              <a:buAutoNum type="arabicPeriod" startAt="3"/>
              <a:tabLst>
                <a:tab pos="681355" algn="l"/>
              </a:tabLst>
            </a:pPr>
            <a:r>
              <a:rPr sz="3100" spc="190" dirty="0">
                <a:solidFill>
                  <a:srgbClr val="FFFFFF"/>
                </a:solidFill>
                <a:latin typeface="Trebuchet MS" panose="020B0603020202020204"/>
                <a:cs typeface="Trebuchet MS" panose="020B0603020202020204"/>
              </a:rPr>
              <a:t>Meningkatkan</a:t>
            </a:r>
            <a:r>
              <a:rPr sz="3100" spc="10" dirty="0">
                <a:solidFill>
                  <a:srgbClr val="FFFFFF"/>
                </a:solidFill>
                <a:latin typeface="Trebuchet MS" panose="020B0603020202020204"/>
                <a:cs typeface="Trebuchet MS" panose="020B0603020202020204"/>
              </a:rPr>
              <a:t> </a:t>
            </a:r>
            <a:r>
              <a:rPr sz="3100" spc="315" dirty="0">
                <a:solidFill>
                  <a:srgbClr val="FFFFFF"/>
                </a:solidFill>
                <a:latin typeface="Trebuchet MS" panose="020B0603020202020204"/>
                <a:cs typeface="Trebuchet MS" panose="020B0603020202020204"/>
              </a:rPr>
              <a:t>daya</a:t>
            </a:r>
            <a:r>
              <a:rPr sz="3100" spc="10" dirty="0">
                <a:solidFill>
                  <a:srgbClr val="FFFFFF"/>
                </a:solidFill>
                <a:latin typeface="Trebuchet MS" panose="020B0603020202020204"/>
                <a:cs typeface="Trebuchet MS" panose="020B0603020202020204"/>
              </a:rPr>
              <a:t> </a:t>
            </a:r>
            <a:r>
              <a:rPr sz="3100" spc="195" dirty="0">
                <a:solidFill>
                  <a:srgbClr val="FFFFFF"/>
                </a:solidFill>
                <a:latin typeface="Trebuchet MS" panose="020B0603020202020204"/>
                <a:cs typeface="Trebuchet MS" panose="020B0603020202020204"/>
              </a:rPr>
              <a:t>saing</a:t>
            </a:r>
            <a:r>
              <a:rPr sz="3100" spc="10" dirty="0">
                <a:solidFill>
                  <a:srgbClr val="FFFFFF"/>
                </a:solidFill>
                <a:latin typeface="Trebuchet MS" panose="020B0603020202020204"/>
                <a:cs typeface="Trebuchet MS" panose="020B0603020202020204"/>
              </a:rPr>
              <a:t> </a:t>
            </a:r>
            <a:r>
              <a:rPr sz="3100" spc="229" dirty="0">
                <a:solidFill>
                  <a:srgbClr val="FFFFFF"/>
                </a:solidFill>
                <a:latin typeface="Trebuchet MS" panose="020B0603020202020204"/>
                <a:cs typeface="Trebuchet MS" panose="020B0603020202020204"/>
              </a:rPr>
              <a:t>daerah</a:t>
            </a:r>
            <a:r>
              <a:rPr lang="en-US" altLang="en-US" sz="3100" spc="229" dirty="0">
                <a:solidFill>
                  <a:srgbClr val="FFFFFF"/>
                </a:solidFill>
                <a:latin typeface="Trebuchet MS" panose="020B0603020202020204"/>
                <a:cs typeface="Trebuchet MS" panose="020B0603020202020204"/>
              </a:rPr>
              <a:t>.</a:t>
            </a:r>
            <a:endParaRPr lang="en-US" altLang="en-US" sz="3100" spc="229" dirty="0">
              <a:solidFill>
                <a:srgbClr val="FFFFFF"/>
              </a:solidFill>
              <a:latin typeface="Trebuchet MS" panose="020B0603020202020204"/>
              <a:cs typeface="Trebuchet MS" panose="020B0603020202020204"/>
            </a:endParaRPr>
          </a:p>
        </p:txBody>
      </p:sp>
      <p:sp>
        <p:nvSpPr>
          <p:cNvPr id="4" name="object 4"/>
          <p:cNvSpPr txBox="1">
            <a:spLocks noGrp="1"/>
          </p:cNvSpPr>
          <p:nvPr>
            <p:ph type="title"/>
          </p:nvPr>
        </p:nvSpPr>
        <p:spPr>
          <a:xfrm>
            <a:off x="1016000" y="587375"/>
            <a:ext cx="15810230" cy="1414145"/>
          </a:xfrm>
          <a:prstGeom prst="rect">
            <a:avLst/>
          </a:prstGeom>
        </p:spPr>
        <p:txBody>
          <a:bodyPr vert="horz" wrap="square" lIns="0" tIns="144780" rIns="0" bIns="0" rtlCol="0">
            <a:spAutoFit/>
          </a:bodyPr>
          <a:lstStyle/>
          <a:p>
            <a:pPr marL="1068705" marR="5080" indent="-1056005">
              <a:lnSpc>
                <a:spcPts val="4950"/>
              </a:lnSpc>
              <a:spcBef>
                <a:spcPts val="1140"/>
              </a:spcBef>
            </a:pPr>
            <a:r>
              <a:rPr lang="en-US" sz="5000" dirty="0">
                <a:solidFill>
                  <a:srgbClr val="040E0C"/>
                </a:solidFill>
                <a:latin typeface="Microsoft JhengHei UI" panose="020B0604030504040204" charset="-120"/>
                <a:cs typeface="Microsoft JhengHei UI" panose="020B0604030504040204" charset="-120"/>
              </a:rPr>
              <a:t>2</a:t>
            </a:r>
            <a:r>
              <a:rPr sz="5000" dirty="0">
                <a:solidFill>
                  <a:srgbClr val="040E0C"/>
                </a:solidFill>
                <a:latin typeface="Microsoft JhengHei UI" panose="020B0604030504040204" charset="-120"/>
                <a:cs typeface="Microsoft JhengHei UI" panose="020B0604030504040204" charset="-120"/>
              </a:rPr>
              <a:t>.</a:t>
            </a:r>
            <a:r>
              <a:rPr sz="5000" spc="-25" dirty="0">
                <a:solidFill>
                  <a:srgbClr val="040E0C"/>
                </a:solidFill>
                <a:latin typeface="Microsoft JhengHei UI" panose="020B0604030504040204" charset="-120"/>
                <a:cs typeface="Microsoft JhengHei UI" panose="020B0604030504040204" charset="-120"/>
              </a:rPr>
              <a:t> </a:t>
            </a:r>
            <a:r>
              <a:rPr lang="en-US" sz="5000" spc="-25" dirty="0">
                <a:solidFill>
                  <a:srgbClr val="040E0C"/>
                </a:solidFill>
                <a:latin typeface="Microsoft JhengHei UI" panose="020B0604030504040204" charset="-120"/>
                <a:cs typeface="Microsoft JhengHei UI" panose="020B0604030504040204" charset="-120"/>
              </a:rPr>
              <a:t>  </a:t>
            </a:r>
            <a:r>
              <a:rPr sz="5000" spc="-20" dirty="0">
                <a:solidFill>
                  <a:srgbClr val="040E0C"/>
                </a:solidFill>
              </a:rPr>
              <a:t>LATAR</a:t>
            </a:r>
            <a:r>
              <a:rPr sz="5000" spc="-350" dirty="0">
                <a:solidFill>
                  <a:srgbClr val="040E0C"/>
                </a:solidFill>
              </a:rPr>
              <a:t> </a:t>
            </a:r>
            <a:r>
              <a:rPr sz="5000" spc="-40" dirty="0">
                <a:solidFill>
                  <a:srgbClr val="040E0C"/>
                </a:solidFill>
              </a:rPr>
              <a:t>BELAKANG</a:t>
            </a:r>
            <a:r>
              <a:rPr sz="5000" spc="-355" dirty="0">
                <a:solidFill>
                  <a:srgbClr val="040E0C"/>
                </a:solidFill>
              </a:rPr>
              <a:t> </a:t>
            </a:r>
            <a:r>
              <a:rPr sz="5000" dirty="0">
                <a:solidFill>
                  <a:srgbClr val="040E0C"/>
                </a:solidFill>
              </a:rPr>
              <a:t>DAN</a:t>
            </a:r>
            <a:r>
              <a:rPr sz="5000" spc="-350" dirty="0">
                <a:solidFill>
                  <a:srgbClr val="040E0C"/>
                </a:solidFill>
              </a:rPr>
              <a:t> </a:t>
            </a:r>
            <a:r>
              <a:rPr sz="5000" spc="-20" dirty="0">
                <a:solidFill>
                  <a:srgbClr val="040E0C"/>
                </a:solidFill>
              </a:rPr>
              <a:t>KONSEP </a:t>
            </a:r>
            <a:br>
              <a:rPr sz="5000" spc="-20" dirty="0">
                <a:solidFill>
                  <a:srgbClr val="040E0C"/>
                </a:solidFill>
              </a:rPr>
            </a:br>
            <a:r>
              <a:rPr sz="5000" spc="-285" dirty="0">
                <a:solidFill>
                  <a:srgbClr val="040E0C"/>
                </a:solidFill>
              </a:rPr>
              <a:t>INDEKS</a:t>
            </a:r>
            <a:r>
              <a:rPr sz="5000" spc="-195" dirty="0">
                <a:solidFill>
                  <a:srgbClr val="040E0C"/>
                </a:solidFill>
              </a:rPr>
              <a:t> </a:t>
            </a:r>
            <a:r>
              <a:rPr lang="en-US" sz="5000" spc="-195" dirty="0">
                <a:solidFill>
                  <a:srgbClr val="040E0C"/>
                </a:solidFill>
              </a:rPr>
              <a:t> </a:t>
            </a:r>
            <a:r>
              <a:rPr sz="5000" spc="-310" dirty="0">
                <a:solidFill>
                  <a:srgbClr val="040E0C"/>
                </a:solidFill>
              </a:rPr>
              <a:t>KEINSINYURAN</a:t>
            </a:r>
            <a:r>
              <a:rPr lang="en-US" sz="5000" spc="-310" dirty="0">
                <a:solidFill>
                  <a:srgbClr val="040E0C"/>
                </a:solidFill>
              </a:rPr>
              <a:t> PII</a:t>
            </a:r>
            <a:endParaRPr lang="en-US" sz="5000" spc="-310" dirty="0">
              <a:solidFill>
                <a:srgbClr val="040E0C"/>
              </a:solidFill>
              <a:latin typeface="Microsoft JhengHei UI" panose="020B0604030504040204" charset="-120"/>
              <a:cs typeface="Microsoft JhengHei UI" panose="020B0604030504040204" charset="-12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536" y="-114300"/>
            <a:ext cx="18280369" cy="10287000"/>
            <a:chOff x="8536" y="0"/>
            <a:chExt cx="18280369" cy="10287000"/>
          </a:xfrm>
          <a:solidFill>
            <a:schemeClr val="accent1"/>
          </a:solidFill>
        </p:grpSpPr>
        <p:pic>
          <p:nvPicPr>
            <p:cNvPr id="3" name="object 3"/>
            <p:cNvPicPr/>
            <p:nvPr/>
          </p:nvPicPr>
          <p:blipFill>
            <a:blip r:embed="rId1" cstate="print"/>
            <a:stretch>
              <a:fillRect/>
            </a:stretch>
          </p:blipFill>
          <p:spPr>
            <a:xfrm>
              <a:off x="8536" y="0"/>
              <a:ext cx="18280369" cy="10287000"/>
            </a:xfrm>
            <a:prstGeom prst="rect">
              <a:avLst/>
            </a:prstGeom>
            <a:grpFill/>
          </p:spPr>
        </p:pic>
        <p:pic>
          <p:nvPicPr>
            <p:cNvPr id="4" name="object 4"/>
            <p:cNvPicPr/>
            <p:nvPr/>
          </p:nvPicPr>
          <p:blipFill>
            <a:blip r:embed="rId2" cstate="print"/>
            <a:stretch>
              <a:fillRect/>
            </a:stretch>
          </p:blipFill>
          <p:spPr>
            <a:xfrm>
              <a:off x="11811100" y="4343259"/>
              <a:ext cx="5713629" cy="5921515"/>
            </a:xfrm>
            <a:prstGeom prst="rect">
              <a:avLst/>
            </a:prstGeom>
            <a:grpFill/>
          </p:spPr>
        </p:pic>
        <p:sp>
          <p:nvSpPr>
            <p:cNvPr id="5" name="object 5"/>
            <p:cNvSpPr/>
            <p:nvPr/>
          </p:nvSpPr>
          <p:spPr>
            <a:xfrm>
              <a:off x="845466" y="3651250"/>
              <a:ext cx="10739120" cy="6384290"/>
            </a:xfrm>
            <a:custGeom>
              <a:avLst/>
              <a:gdLst/>
              <a:ahLst/>
              <a:cxnLst/>
              <a:rect l="l" t="t" r="r" b="b"/>
              <a:pathLst>
                <a:path w="9725025" h="4083050">
                  <a:moveTo>
                    <a:pt x="9238692" y="4082680"/>
                  </a:moveTo>
                  <a:lnTo>
                    <a:pt x="485775" y="4082680"/>
                  </a:lnTo>
                  <a:lnTo>
                    <a:pt x="437762" y="4080303"/>
                  </a:lnTo>
                  <a:lnTo>
                    <a:pt x="390562" y="4073260"/>
                  </a:lnTo>
                  <a:lnTo>
                    <a:pt x="344494" y="4061682"/>
                  </a:lnTo>
                  <a:lnTo>
                    <a:pt x="299876" y="4045702"/>
                  </a:lnTo>
                  <a:lnTo>
                    <a:pt x="257028" y="4025452"/>
                  </a:lnTo>
                  <a:lnTo>
                    <a:pt x="216266" y="4001064"/>
                  </a:lnTo>
                  <a:lnTo>
                    <a:pt x="177911" y="3972669"/>
                  </a:lnTo>
                  <a:lnTo>
                    <a:pt x="142280" y="3940399"/>
                  </a:lnTo>
                  <a:lnTo>
                    <a:pt x="110010" y="3904768"/>
                  </a:lnTo>
                  <a:lnTo>
                    <a:pt x="81615" y="3866413"/>
                  </a:lnTo>
                  <a:lnTo>
                    <a:pt x="57227" y="3825651"/>
                  </a:lnTo>
                  <a:lnTo>
                    <a:pt x="36977" y="3782803"/>
                  </a:lnTo>
                  <a:lnTo>
                    <a:pt x="20997" y="3738185"/>
                  </a:lnTo>
                  <a:lnTo>
                    <a:pt x="9420" y="3692117"/>
                  </a:lnTo>
                  <a:lnTo>
                    <a:pt x="2377" y="3644918"/>
                  </a:lnTo>
                  <a:lnTo>
                    <a:pt x="0" y="3596905"/>
                  </a:lnTo>
                  <a:lnTo>
                    <a:pt x="0" y="485775"/>
                  </a:lnTo>
                  <a:lnTo>
                    <a:pt x="2377" y="437762"/>
                  </a:lnTo>
                  <a:lnTo>
                    <a:pt x="9420" y="390562"/>
                  </a:lnTo>
                  <a:lnTo>
                    <a:pt x="20997" y="344494"/>
                  </a:lnTo>
                  <a:lnTo>
                    <a:pt x="36977" y="299876"/>
                  </a:lnTo>
                  <a:lnTo>
                    <a:pt x="57227" y="257028"/>
                  </a:lnTo>
                  <a:lnTo>
                    <a:pt x="81615" y="216266"/>
                  </a:lnTo>
                  <a:lnTo>
                    <a:pt x="110010" y="177911"/>
                  </a:lnTo>
                  <a:lnTo>
                    <a:pt x="142280" y="142280"/>
                  </a:lnTo>
                  <a:lnTo>
                    <a:pt x="177911" y="110010"/>
                  </a:lnTo>
                  <a:lnTo>
                    <a:pt x="216266" y="81615"/>
                  </a:lnTo>
                  <a:lnTo>
                    <a:pt x="257028" y="57227"/>
                  </a:lnTo>
                  <a:lnTo>
                    <a:pt x="299876" y="36977"/>
                  </a:lnTo>
                  <a:lnTo>
                    <a:pt x="344494" y="20997"/>
                  </a:lnTo>
                  <a:lnTo>
                    <a:pt x="390562" y="9420"/>
                  </a:lnTo>
                  <a:lnTo>
                    <a:pt x="437762" y="2377"/>
                  </a:lnTo>
                  <a:lnTo>
                    <a:pt x="485775" y="0"/>
                  </a:lnTo>
                  <a:lnTo>
                    <a:pt x="9238692" y="0"/>
                  </a:lnTo>
                  <a:lnTo>
                    <a:pt x="9286706" y="2377"/>
                  </a:lnTo>
                  <a:lnTo>
                    <a:pt x="9333905" y="9420"/>
                  </a:lnTo>
                  <a:lnTo>
                    <a:pt x="9379973" y="20997"/>
                  </a:lnTo>
                  <a:lnTo>
                    <a:pt x="9424591" y="36977"/>
                  </a:lnTo>
                  <a:lnTo>
                    <a:pt x="9467439" y="57227"/>
                  </a:lnTo>
                  <a:lnTo>
                    <a:pt x="9508201" y="81615"/>
                  </a:lnTo>
                  <a:lnTo>
                    <a:pt x="9546556" y="110010"/>
                  </a:lnTo>
                  <a:lnTo>
                    <a:pt x="9582187" y="142280"/>
                  </a:lnTo>
                  <a:lnTo>
                    <a:pt x="9614456" y="177911"/>
                  </a:lnTo>
                  <a:lnTo>
                    <a:pt x="9642851" y="216266"/>
                  </a:lnTo>
                  <a:lnTo>
                    <a:pt x="9667239" y="257028"/>
                  </a:lnTo>
                  <a:lnTo>
                    <a:pt x="9687490" y="299876"/>
                  </a:lnTo>
                  <a:lnTo>
                    <a:pt x="9703470" y="344494"/>
                  </a:lnTo>
                  <a:lnTo>
                    <a:pt x="9715047" y="390562"/>
                  </a:lnTo>
                  <a:lnTo>
                    <a:pt x="9722090" y="437762"/>
                  </a:lnTo>
                  <a:lnTo>
                    <a:pt x="9724467" y="485775"/>
                  </a:lnTo>
                  <a:lnTo>
                    <a:pt x="9724467" y="3596905"/>
                  </a:lnTo>
                  <a:lnTo>
                    <a:pt x="9722090" y="3644918"/>
                  </a:lnTo>
                  <a:lnTo>
                    <a:pt x="9715047" y="3692117"/>
                  </a:lnTo>
                  <a:lnTo>
                    <a:pt x="9703470" y="3738185"/>
                  </a:lnTo>
                  <a:lnTo>
                    <a:pt x="9687490" y="3782803"/>
                  </a:lnTo>
                  <a:lnTo>
                    <a:pt x="9667239" y="3825651"/>
                  </a:lnTo>
                  <a:lnTo>
                    <a:pt x="9642851" y="3866413"/>
                  </a:lnTo>
                  <a:lnTo>
                    <a:pt x="9614456" y="3904768"/>
                  </a:lnTo>
                  <a:lnTo>
                    <a:pt x="9582187" y="3940399"/>
                  </a:lnTo>
                  <a:lnTo>
                    <a:pt x="9546556" y="3972669"/>
                  </a:lnTo>
                  <a:lnTo>
                    <a:pt x="9508201" y="4001064"/>
                  </a:lnTo>
                  <a:lnTo>
                    <a:pt x="9467439" y="4025452"/>
                  </a:lnTo>
                  <a:lnTo>
                    <a:pt x="9424591" y="4045702"/>
                  </a:lnTo>
                  <a:lnTo>
                    <a:pt x="9379973" y="4061682"/>
                  </a:lnTo>
                  <a:lnTo>
                    <a:pt x="9333905" y="4073260"/>
                  </a:lnTo>
                  <a:lnTo>
                    <a:pt x="9286706" y="4080303"/>
                  </a:lnTo>
                  <a:lnTo>
                    <a:pt x="9238692" y="4082680"/>
                  </a:lnTo>
                  <a:close/>
                </a:path>
              </a:pathLst>
            </a:custGeom>
            <a:grpFill/>
          </p:spPr>
          <p:txBody>
            <a:bodyPr wrap="square" lIns="0" tIns="0" rIns="0" bIns="0" rtlCol="0"/>
            <a:lstStyle/>
            <a:p/>
          </p:txBody>
        </p:sp>
      </p:grpSp>
      <p:sp>
        <p:nvSpPr>
          <p:cNvPr id="6" name="object 6"/>
          <p:cNvSpPr txBox="1">
            <a:spLocks noGrp="1"/>
          </p:cNvSpPr>
          <p:nvPr>
            <p:ph type="title"/>
          </p:nvPr>
        </p:nvSpPr>
        <p:spPr>
          <a:xfrm>
            <a:off x="845820" y="1731010"/>
            <a:ext cx="12319635" cy="1286510"/>
          </a:xfrm>
          <a:prstGeom prst="rect">
            <a:avLst/>
          </a:prstGeom>
        </p:spPr>
        <p:txBody>
          <a:bodyPr vert="horz" wrap="square" lIns="0" tIns="132715" rIns="0" bIns="0" rtlCol="0">
            <a:spAutoFit/>
          </a:bodyPr>
          <a:lstStyle/>
          <a:p>
            <a:pPr marL="948690" marR="5080" indent="-935990">
              <a:lnSpc>
                <a:spcPts val="4500"/>
              </a:lnSpc>
              <a:spcBef>
                <a:spcPts val="1045"/>
              </a:spcBef>
            </a:pPr>
            <a:r>
              <a:rPr sz="4550" spc="-25" dirty="0">
                <a:solidFill>
                  <a:srgbClr val="040E0C"/>
                </a:solidFill>
                <a:latin typeface="Microsoft JhengHei UI" panose="020B0604030504040204" charset="-120"/>
                <a:cs typeface="Microsoft JhengHei UI" panose="020B0604030504040204" charset="-120"/>
              </a:rPr>
              <a:t>2.</a:t>
            </a:r>
            <a:r>
              <a:rPr sz="4550" spc="-325" dirty="0">
                <a:solidFill>
                  <a:srgbClr val="040E0C"/>
                </a:solidFill>
                <a:latin typeface="Microsoft JhengHei UI" panose="020B0604030504040204" charset="-120"/>
                <a:cs typeface="Microsoft JhengHei UI" panose="020B0604030504040204" charset="-120"/>
              </a:rPr>
              <a:t> </a:t>
            </a:r>
            <a:r>
              <a:rPr lang="en-US" sz="4550" spc="-325" dirty="0">
                <a:solidFill>
                  <a:srgbClr val="040E0C"/>
                </a:solidFill>
                <a:latin typeface="Microsoft JhengHei UI" panose="020B0604030504040204" charset="-120"/>
                <a:cs typeface="Microsoft JhengHei UI" panose="020B0604030504040204" charset="-120"/>
              </a:rPr>
              <a:t>   </a:t>
            </a:r>
            <a:r>
              <a:rPr sz="4550" spc="-20" dirty="0">
                <a:solidFill>
                  <a:srgbClr val="040E0C"/>
                </a:solidFill>
              </a:rPr>
              <a:t>LATAR</a:t>
            </a:r>
            <a:r>
              <a:rPr sz="4550" spc="-370" dirty="0">
                <a:solidFill>
                  <a:srgbClr val="040E0C"/>
                </a:solidFill>
              </a:rPr>
              <a:t> </a:t>
            </a:r>
            <a:r>
              <a:rPr sz="4550" spc="-40" dirty="0">
                <a:solidFill>
                  <a:srgbClr val="040E0C"/>
                </a:solidFill>
              </a:rPr>
              <a:t>BELAKANG</a:t>
            </a:r>
            <a:r>
              <a:rPr sz="4550" spc="-345" dirty="0">
                <a:solidFill>
                  <a:srgbClr val="040E0C"/>
                </a:solidFill>
              </a:rPr>
              <a:t> </a:t>
            </a:r>
            <a:r>
              <a:rPr sz="4550" dirty="0">
                <a:solidFill>
                  <a:srgbClr val="040E0C"/>
                </a:solidFill>
              </a:rPr>
              <a:t>DAN</a:t>
            </a:r>
            <a:r>
              <a:rPr sz="4550" spc="-320" dirty="0">
                <a:solidFill>
                  <a:srgbClr val="040E0C"/>
                </a:solidFill>
              </a:rPr>
              <a:t> </a:t>
            </a:r>
            <a:r>
              <a:rPr sz="4550" spc="-25" dirty="0">
                <a:solidFill>
                  <a:srgbClr val="040E0C"/>
                </a:solidFill>
              </a:rPr>
              <a:t>KONSEP </a:t>
            </a:r>
            <a:r>
              <a:rPr lang="en-US" sz="4550" spc="-25" dirty="0">
                <a:solidFill>
                  <a:srgbClr val="040E0C"/>
                </a:solidFill>
              </a:rPr>
              <a:t> </a:t>
            </a:r>
            <a:r>
              <a:rPr sz="4550" spc="-265" dirty="0">
                <a:solidFill>
                  <a:srgbClr val="040E0C"/>
                </a:solidFill>
              </a:rPr>
              <a:t>INDEKS</a:t>
            </a:r>
            <a:r>
              <a:rPr sz="4550" spc="-185" dirty="0">
                <a:solidFill>
                  <a:srgbClr val="040E0C"/>
                </a:solidFill>
              </a:rPr>
              <a:t> </a:t>
            </a:r>
            <a:r>
              <a:rPr sz="4550" spc="-285" dirty="0">
                <a:solidFill>
                  <a:srgbClr val="040E0C"/>
                </a:solidFill>
              </a:rPr>
              <a:t>KEINSINYURAN</a:t>
            </a:r>
            <a:r>
              <a:rPr lang="en-US" sz="4550" spc="-285" dirty="0">
                <a:solidFill>
                  <a:srgbClr val="040E0C"/>
                </a:solidFill>
              </a:rPr>
              <a:t> PII</a:t>
            </a:r>
            <a:endParaRPr lang="en-US" sz="4550" spc="-285" dirty="0">
              <a:solidFill>
                <a:srgbClr val="040E0C"/>
              </a:solidFill>
              <a:latin typeface="Microsoft JhengHei UI" panose="020B0604030504040204" charset="-120"/>
              <a:cs typeface="Microsoft JhengHei UI" panose="020B0604030504040204" charset="-120"/>
            </a:endParaRPr>
          </a:p>
        </p:txBody>
      </p:sp>
      <p:sp>
        <p:nvSpPr>
          <p:cNvPr id="7" name="object 7"/>
          <p:cNvSpPr txBox="1"/>
          <p:nvPr/>
        </p:nvSpPr>
        <p:spPr>
          <a:xfrm>
            <a:off x="1143000" y="4152900"/>
            <a:ext cx="10099040" cy="5643245"/>
          </a:xfrm>
          <a:prstGeom prst="rect">
            <a:avLst/>
          </a:prstGeom>
        </p:spPr>
        <p:txBody>
          <a:bodyPr vert="horz" wrap="square" lIns="0" tIns="12700" rIns="0" bIns="0" rtlCol="0">
            <a:noAutofit/>
          </a:bodyPr>
          <a:lstStyle/>
          <a:p>
            <a:pPr marL="12700">
              <a:lnSpc>
                <a:spcPct val="100000"/>
              </a:lnSpc>
              <a:spcBef>
                <a:spcPts val="100"/>
              </a:spcBef>
            </a:pPr>
            <a:r>
              <a:rPr sz="4000" b="1" spc="35" dirty="0">
                <a:solidFill>
                  <a:srgbClr val="FFFF00"/>
                </a:solidFill>
                <a:latin typeface="Arial" panose="020B0604020202020204"/>
                <a:cs typeface="Arial" panose="020B0604020202020204"/>
              </a:rPr>
              <a:t>Definisi</a:t>
            </a:r>
            <a:endParaRPr sz="4000">
              <a:solidFill>
                <a:srgbClr val="FFFF00"/>
              </a:solidFill>
              <a:latin typeface="Arial" panose="020B0604020202020204"/>
              <a:cs typeface="Arial" panose="020B0604020202020204"/>
            </a:endParaRPr>
          </a:p>
          <a:p>
            <a:pPr marL="12700" marR="5080" algn="just">
              <a:lnSpc>
                <a:spcPct val="115000"/>
              </a:lnSpc>
              <a:spcBef>
                <a:spcPts val="2565"/>
              </a:spcBef>
            </a:pPr>
            <a:r>
              <a:rPr sz="2800" spc="80" dirty="0">
                <a:solidFill>
                  <a:srgbClr val="FFFFFF"/>
                </a:solidFill>
                <a:latin typeface="Trebuchet MS" panose="020B0603020202020204"/>
                <a:cs typeface="Trebuchet MS" panose="020B0603020202020204"/>
              </a:rPr>
              <a:t>Indeks</a:t>
            </a:r>
            <a:r>
              <a:rPr sz="2800" spc="15" dirty="0">
                <a:solidFill>
                  <a:srgbClr val="FFFFFF"/>
                </a:solidFill>
                <a:latin typeface="Trebuchet MS" panose="020B0603020202020204"/>
                <a:cs typeface="Trebuchet MS" panose="020B0603020202020204"/>
              </a:rPr>
              <a:t> </a:t>
            </a:r>
            <a:r>
              <a:rPr sz="2800" spc="55" dirty="0">
                <a:solidFill>
                  <a:srgbClr val="FFFFFF"/>
                </a:solidFill>
                <a:latin typeface="Trebuchet MS" panose="020B0603020202020204"/>
                <a:cs typeface="Trebuchet MS" panose="020B0603020202020204"/>
              </a:rPr>
              <a:t>Keinsinyuran</a:t>
            </a:r>
            <a:r>
              <a:rPr sz="2800" spc="20" dirty="0">
                <a:solidFill>
                  <a:srgbClr val="FFFFFF"/>
                </a:solidFill>
                <a:latin typeface="Trebuchet MS" panose="020B0603020202020204"/>
                <a:cs typeface="Trebuchet MS" panose="020B0603020202020204"/>
              </a:rPr>
              <a:t> </a:t>
            </a:r>
            <a:r>
              <a:rPr sz="2800" dirty="0">
                <a:solidFill>
                  <a:srgbClr val="FFFFFF"/>
                </a:solidFill>
                <a:latin typeface="Trebuchet MS" panose="020B0603020202020204"/>
                <a:cs typeface="Trebuchet MS" panose="020B0603020202020204"/>
              </a:rPr>
              <a:t>PII</a:t>
            </a:r>
            <a:r>
              <a:rPr sz="2800" spc="20" dirty="0">
                <a:solidFill>
                  <a:srgbClr val="FFFFFF"/>
                </a:solidFill>
                <a:latin typeface="Trebuchet MS" panose="020B0603020202020204"/>
                <a:cs typeface="Trebuchet MS" panose="020B0603020202020204"/>
              </a:rPr>
              <a:t> </a:t>
            </a:r>
            <a:r>
              <a:rPr sz="2800" spc="204" dirty="0">
                <a:solidFill>
                  <a:srgbClr val="FFFFFF"/>
                </a:solidFill>
                <a:latin typeface="Trebuchet MS" panose="020B0603020202020204"/>
                <a:cs typeface="Trebuchet MS" panose="020B0603020202020204"/>
              </a:rPr>
              <a:t>adalah</a:t>
            </a:r>
            <a:r>
              <a:rPr sz="2800" spc="20" dirty="0">
                <a:solidFill>
                  <a:srgbClr val="FFFFFF"/>
                </a:solidFill>
                <a:latin typeface="Trebuchet MS" panose="020B0603020202020204"/>
                <a:cs typeface="Trebuchet MS" panose="020B0603020202020204"/>
              </a:rPr>
              <a:t> </a:t>
            </a:r>
            <a:r>
              <a:rPr lang="en-US" altLang="en-US" sz="2800" spc="20" dirty="0">
                <a:solidFill>
                  <a:srgbClr val="FFFFFF"/>
                </a:solidFill>
                <a:latin typeface="Trebuchet MS" panose="020B0603020202020204"/>
                <a:cs typeface="Trebuchet MS" panose="020B0603020202020204"/>
              </a:rPr>
              <a:t>ukuran </a:t>
            </a:r>
            <a:r>
              <a:rPr sz="2800" spc="85" dirty="0">
                <a:solidFill>
                  <a:srgbClr val="FFFFFF"/>
                </a:solidFill>
                <a:latin typeface="Trebuchet MS" panose="020B0603020202020204"/>
                <a:cs typeface="Trebuchet MS" panose="020B0603020202020204"/>
              </a:rPr>
              <a:t>tingkat</a:t>
            </a:r>
            <a:r>
              <a:rPr sz="2800" spc="10" dirty="0">
                <a:solidFill>
                  <a:srgbClr val="FFFFFF"/>
                </a:solidFill>
                <a:latin typeface="Trebuchet MS" panose="020B0603020202020204"/>
                <a:cs typeface="Trebuchet MS" panose="020B0603020202020204"/>
              </a:rPr>
              <a:t> </a:t>
            </a:r>
            <a:r>
              <a:rPr sz="2800" spc="114" dirty="0">
                <a:solidFill>
                  <a:srgbClr val="FFFFFF"/>
                </a:solidFill>
                <a:latin typeface="Trebuchet MS" panose="020B0603020202020204"/>
                <a:cs typeface="Trebuchet MS" panose="020B0603020202020204"/>
              </a:rPr>
              <a:t>kepatuhan</a:t>
            </a:r>
            <a:r>
              <a:rPr sz="2800" spc="15" dirty="0">
                <a:solidFill>
                  <a:srgbClr val="FFFFFF"/>
                </a:solidFill>
                <a:latin typeface="Trebuchet MS" panose="020B0603020202020204"/>
                <a:cs typeface="Trebuchet MS" panose="020B0603020202020204"/>
              </a:rPr>
              <a:t> </a:t>
            </a:r>
            <a:r>
              <a:rPr sz="2800" spc="90" dirty="0">
                <a:solidFill>
                  <a:srgbClr val="FFFFFF"/>
                </a:solidFill>
                <a:latin typeface="Trebuchet MS" panose="020B0603020202020204"/>
                <a:cs typeface="Trebuchet MS" panose="020B0603020202020204"/>
              </a:rPr>
              <a:t>pemerintah</a:t>
            </a:r>
            <a:r>
              <a:rPr sz="2800" spc="15" dirty="0">
                <a:solidFill>
                  <a:srgbClr val="FFFFFF"/>
                </a:solidFill>
                <a:latin typeface="Trebuchet MS" panose="020B0603020202020204"/>
                <a:cs typeface="Trebuchet MS" panose="020B0603020202020204"/>
              </a:rPr>
              <a:t> </a:t>
            </a:r>
            <a:r>
              <a:rPr sz="2800" spc="185" dirty="0">
                <a:solidFill>
                  <a:srgbClr val="FFFFFF"/>
                </a:solidFill>
                <a:latin typeface="Trebuchet MS" panose="020B0603020202020204"/>
                <a:cs typeface="Trebuchet MS" panose="020B0603020202020204"/>
              </a:rPr>
              <a:t>daerah</a:t>
            </a:r>
            <a:r>
              <a:rPr sz="2800" spc="15" dirty="0">
                <a:solidFill>
                  <a:srgbClr val="FFFFFF"/>
                </a:solidFill>
                <a:latin typeface="Trebuchet MS" panose="020B0603020202020204"/>
                <a:cs typeface="Trebuchet MS" panose="020B0603020202020204"/>
              </a:rPr>
              <a:t> </a:t>
            </a:r>
            <a:r>
              <a:rPr sz="2800" spc="175" dirty="0">
                <a:solidFill>
                  <a:srgbClr val="FFFFFF"/>
                </a:solidFill>
                <a:latin typeface="Trebuchet MS" panose="020B0603020202020204"/>
                <a:cs typeface="Trebuchet MS" panose="020B0603020202020204"/>
              </a:rPr>
              <a:t>dalam</a:t>
            </a:r>
            <a:r>
              <a:rPr sz="2800" spc="10" dirty="0">
                <a:solidFill>
                  <a:srgbClr val="FFFFFF"/>
                </a:solidFill>
                <a:latin typeface="Trebuchet MS" panose="020B0603020202020204"/>
                <a:cs typeface="Trebuchet MS" panose="020B0603020202020204"/>
              </a:rPr>
              <a:t> </a:t>
            </a:r>
            <a:r>
              <a:rPr sz="2800" spc="150" dirty="0">
                <a:solidFill>
                  <a:srgbClr val="FFFFFF"/>
                </a:solidFill>
                <a:latin typeface="Trebuchet MS" panose="020B0603020202020204"/>
                <a:cs typeface="Trebuchet MS" panose="020B0603020202020204"/>
              </a:rPr>
              <a:t>pembinaan </a:t>
            </a:r>
            <a:r>
              <a:rPr sz="2800" spc="210" dirty="0">
                <a:solidFill>
                  <a:srgbClr val="FFFFFF"/>
                </a:solidFill>
                <a:latin typeface="Trebuchet MS" panose="020B0603020202020204"/>
                <a:cs typeface="Trebuchet MS" panose="020B0603020202020204"/>
              </a:rPr>
              <a:t>dan</a:t>
            </a:r>
            <a:r>
              <a:rPr sz="2800" spc="15" dirty="0">
                <a:solidFill>
                  <a:srgbClr val="FFFFFF"/>
                </a:solidFill>
                <a:latin typeface="Trebuchet MS" panose="020B0603020202020204"/>
                <a:cs typeface="Trebuchet MS" panose="020B0603020202020204"/>
              </a:rPr>
              <a:t> </a:t>
            </a:r>
            <a:r>
              <a:rPr sz="2800" spc="175" dirty="0">
                <a:solidFill>
                  <a:srgbClr val="FFFFFF"/>
                </a:solidFill>
                <a:latin typeface="Trebuchet MS" panose="020B0603020202020204"/>
                <a:cs typeface="Trebuchet MS" panose="020B0603020202020204"/>
              </a:rPr>
              <a:t>penerapan</a:t>
            </a:r>
            <a:r>
              <a:rPr sz="2800" spc="20" dirty="0">
                <a:solidFill>
                  <a:srgbClr val="FFFFFF"/>
                </a:solidFill>
                <a:latin typeface="Trebuchet MS" panose="020B0603020202020204"/>
                <a:cs typeface="Trebuchet MS" panose="020B0603020202020204"/>
              </a:rPr>
              <a:t> </a:t>
            </a:r>
            <a:r>
              <a:rPr sz="2800" spc="70" dirty="0">
                <a:solidFill>
                  <a:srgbClr val="FFFFFF"/>
                </a:solidFill>
                <a:latin typeface="Trebuchet MS" panose="020B0603020202020204"/>
                <a:cs typeface="Trebuchet MS" panose="020B0603020202020204"/>
              </a:rPr>
              <a:t>praktik</a:t>
            </a:r>
            <a:r>
              <a:rPr sz="2800" spc="20" dirty="0">
                <a:solidFill>
                  <a:srgbClr val="FFFFFF"/>
                </a:solidFill>
                <a:latin typeface="Trebuchet MS" panose="020B0603020202020204"/>
                <a:cs typeface="Trebuchet MS" panose="020B0603020202020204"/>
              </a:rPr>
              <a:t> </a:t>
            </a:r>
            <a:r>
              <a:rPr sz="2800" spc="45" dirty="0">
                <a:solidFill>
                  <a:srgbClr val="FFFFFF"/>
                </a:solidFill>
                <a:latin typeface="Trebuchet MS" panose="020B0603020202020204"/>
                <a:cs typeface="Trebuchet MS" panose="020B0603020202020204"/>
              </a:rPr>
              <a:t>keinsinyuran</a:t>
            </a:r>
            <a:r>
              <a:rPr sz="2800" spc="15" dirty="0">
                <a:solidFill>
                  <a:srgbClr val="FFFFFF"/>
                </a:solidFill>
                <a:latin typeface="Trebuchet MS" panose="020B0603020202020204"/>
                <a:cs typeface="Trebuchet MS" panose="020B0603020202020204"/>
              </a:rPr>
              <a:t> </a:t>
            </a:r>
            <a:r>
              <a:rPr sz="2800" spc="175" dirty="0">
                <a:solidFill>
                  <a:srgbClr val="FFFFFF"/>
                </a:solidFill>
                <a:latin typeface="Trebuchet MS" panose="020B0603020202020204"/>
                <a:cs typeface="Trebuchet MS" panose="020B0603020202020204"/>
              </a:rPr>
              <a:t>dalam</a:t>
            </a:r>
            <a:r>
              <a:rPr sz="2800" spc="20" dirty="0">
                <a:solidFill>
                  <a:srgbClr val="FFFFFF"/>
                </a:solidFill>
                <a:latin typeface="Trebuchet MS" panose="020B0603020202020204"/>
                <a:cs typeface="Trebuchet MS" panose="020B0603020202020204"/>
              </a:rPr>
              <a:t> </a:t>
            </a:r>
            <a:r>
              <a:rPr sz="2800" spc="155" dirty="0">
                <a:solidFill>
                  <a:srgbClr val="FFFFFF"/>
                </a:solidFill>
                <a:latin typeface="Trebuchet MS" panose="020B0603020202020204"/>
                <a:cs typeface="Trebuchet MS" panose="020B0603020202020204"/>
              </a:rPr>
              <a:t>pembangunan </a:t>
            </a:r>
            <a:r>
              <a:rPr sz="2800" spc="185" dirty="0">
                <a:solidFill>
                  <a:srgbClr val="FFFFFF"/>
                </a:solidFill>
                <a:latin typeface="Trebuchet MS" panose="020B0603020202020204"/>
                <a:cs typeface="Trebuchet MS" panose="020B0603020202020204"/>
              </a:rPr>
              <a:t>daerah</a:t>
            </a:r>
            <a:r>
              <a:rPr lang="en-US" altLang="en-US" sz="2800" spc="185" dirty="0">
                <a:solidFill>
                  <a:srgbClr val="FFFFFF"/>
                </a:solidFill>
                <a:latin typeface="Trebuchet MS" panose="020B0603020202020204"/>
                <a:cs typeface="Trebuchet MS" panose="020B0603020202020204"/>
              </a:rPr>
              <a:t>,</a:t>
            </a:r>
            <a:r>
              <a:rPr sz="2800" spc="15" dirty="0">
                <a:solidFill>
                  <a:srgbClr val="FFFFFF"/>
                </a:solidFill>
                <a:latin typeface="Trebuchet MS" panose="020B0603020202020204"/>
                <a:cs typeface="Trebuchet MS" panose="020B0603020202020204"/>
              </a:rPr>
              <a:t> </a:t>
            </a:r>
            <a:r>
              <a:rPr lang="en-US" altLang="en-US" sz="2800" spc="15" dirty="0">
                <a:solidFill>
                  <a:srgbClr val="FFFFFF"/>
                </a:solidFill>
                <a:latin typeface="Trebuchet MS" panose="020B0603020202020204"/>
                <a:cs typeface="Trebuchet MS" panose="020B0603020202020204"/>
              </a:rPr>
              <a:t>sesuai </a:t>
            </a:r>
            <a:r>
              <a:rPr sz="2800" spc="204" dirty="0">
                <a:solidFill>
                  <a:srgbClr val="FFFFFF"/>
                </a:solidFill>
                <a:latin typeface="Trebuchet MS" panose="020B0603020202020204"/>
                <a:cs typeface="Trebuchet MS" panose="020B0603020202020204"/>
              </a:rPr>
              <a:t>denga</a:t>
            </a:r>
            <a:r>
              <a:rPr lang="en-US" altLang="en-US" sz="2800" spc="204" dirty="0">
                <a:solidFill>
                  <a:srgbClr val="FFFFFF"/>
                </a:solidFill>
                <a:latin typeface="Trebuchet MS" panose="020B0603020202020204"/>
                <a:cs typeface="Trebuchet MS" panose="020B0603020202020204"/>
              </a:rPr>
              <a:t>n</a:t>
            </a:r>
            <a:r>
              <a:rPr sz="2800" spc="25" dirty="0">
                <a:solidFill>
                  <a:srgbClr val="FFFFFF"/>
                </a:solidFill>
                <a:latin typeface="Trebuchet MS" panose="020B0603020202020204"/>
                <a:cs typeface="Trebuchet MS" panose="020B0603020202020204"/>
              </a:rPr>
              <a:t> </a:t>
            </a:r>
            <a:r>
              <a:rPr sz="2800" spc="204" dirty="0">
                <a:solidFill>
                  <a:srgbClr val="FFFFFF"/>
                </a:solidFill>
                <a:latin typeface="Trebuchet MS" panose="020B0603020202020204"/>
                <a:cs typeface="Trebuchet MS" panose="020B0603020202020204"/>
              </a:rPr>
              <a:t>Undang-Undang</a:t>
            </a:r>
            <a:r>
              <a:rPr sz="2800" spc="25" dirty="0">
                <a:solidFill>
                  <a:srgbClr val="FFFFFF"/>
                </a:solidFill>
                <a:latin typeface="Trebuchet MS" panose="020B0603020202020204"/>
                <a:cs typeface="Trebuchet MS" panose="020B0603020202020204"/>
              </a:rPr>
              <a:t> </a:t>
            </a:r>
            <a:r>
              <a:rPr sz="2800" spc="55" dirty="0">
                <a:solidFill>
                  <a:srgbClr val="FFFFFF"/>
                </a:solidFill>
                <a:latin typeface="Trebuchet MS" panose="020B0603020202020204"/>
                <a:cs typeface="Trebuchet MS" panose="020B0603020202020204"/>
              </a:rPr>
              <a:t>Republik </a:t>
            </a:r>
            <a:r>
              <a:rPr sz="2800" spc="114" dirty="0">
                <a:solidFill>
                  <a:srgbClr val="FFFFFF"/>
                </a:solidFill>
                <a:latin typeface="Trebuchet MS" panose="020B0603020202020204"/>
                <a:cs typeface="Trebuchet MS" panose="020B0603020202020204"/>
              </a:rPr>
              <a:t>Indonesia</a:t>
            </a:r>
            <a:r>
              <a:rPr sz="2800" spc="35" dirty="0">
                <a:solidFill>
                  <a:srgbClr val="FFFFFF"/>
                </a:solidFill>
                <a:latin typeface="Trebuchet MS" panose="020B0603020202020204"/>
                <a:cs typeface="Trebuchet MS" panose="020B0603020202020204"/>
              </a:rPr>
              <a:t> </a:t>
            </a:r>
            <a:r>
              <a:rPr sz="2800" spc="155" dirty="0">
                <a:solidFill>
                  <a:srgbClr val="FFFFFF"/>
                </a:solidFill>
                <a:latin typeface="Trebuchet MS" panose="020B0603020202020204"/>
                <a:cs typeface="Trebuchet MS" panose="020B0603020202020204"/>
              </a:rPr>
              <a:t>Nomor</a:t>
            </a:r>
            <a:r>
              <a:rPr sz="2800" spc="35" dirty="0">
                <a:solidFill>
                  <a:srgbClr val="FFFFFF"/>
                </a:solidFill>
                <a:latin typeface="Trebuchet MS" panose="020B0603020202020204"/>
                <a:cs typeface="Trebuchet MS" panose="020B0603020202020204"/>
              </a:rPr>
              <a:t> </a:t>
            </a:r>
            <a:r>
              <a:rPr sz="2800" spc="-355" dirty="0">
                <a:solidFill>
                  <a:srgbClr val="FFFFFF"/>
                </a:solidFill>
                <a:latin typeface="Trebuchet MS" panose="020B0603020202020204"/>
                <a:cs typeface="Trebuchet MS" panose="020B0603020202020204"/>
              </a:rPr>
              <a:t>11</a:t>
            </a:r>
            <a:r>
              <a:rPr sz="2800" spc="35" dirty="0">
                <a:solidFill>
                  <a:srgbClr val="FFFFFF"/>
                </a:solidFill>
                <a:latin typeface="Trebuchet MS" panose="020B0603020202020204"/>
                <a:cs typeface="Trebuchet MS" panose="020B0603020202020204"/>
              </a:rPr>
              <a:t> </a:t>
            </a:r>
            <a:r>
              <a:rPr sz="2800" dirty="0">
                <a:solidFill>
                  <a:srgbClr val="FFFFFF"/>
                </a:solidFill>
                <a:latin typeface="Trebuchet MS" panose="020B0603020202020204"/>
                <a:cs typeface="Trebuchet MS" panose="020B0603020202020204"/>
              </a:rPr>
              <a:t>Tahun</a:t>
            </a:r>
            <a:r>
              <a:rPr sz="2800" spc="35" dirty="0">
                <a:solidFill>
                  <a:srgbClr val="FFFFFF"/>
                </a:solidFill>
                <a:latin typeface="Trebuchet MS" panose="020B0603020202020204"/>
                <a:cs typeface="Trebuchet MS" panose="020B0603020202020204"/>
              </a:rPr>
              <a:t> </a:t>
            </a:r>
            <a:r>
              <a:rPr sz="2800" spc="114" dirty="0">
                <a:solidFill>
                  <a:srgbClr val="FFFFFF"/>
                </a:solidFill>
                <a:latin typeface="Trebuchet MS" panose="020B0603020202020204"/>
                <a:cs typeface="Trebuchet MS" panose="020B0603020202020204"/>
              </a:rPr>
              <a:t>2014</a:t>
            </a:r>
            <a:r>
              <a:rPr sz="2800" spc="35" dirty="0">
                <a:solidFill>
                  <a:srgbClr val="FFFFFF"/>
                </a:solidFill>
                <a:latin typeface="Trebuchet MS" panose="020B0603020202020204"/>
                <a:cs typeface="Trebuchet MS" panose="020B0603020202020204"/>
              </a:rPr>
              <a:t> </a:t>
            </a:r>
            <a:r>
              <a:rPr sz="2800" spc="114" dirty="0">
                <a:solidFill>
                  <a:srgbClr val="FFFFFF"/>
                </a:solidFill>
                <a:latin typeface="Trebuchet MS" panose="020B0603020202020204"/>
                <a:cs typeface="Trebuchet MS" panose="020B0603020202020204"/>
              </a:rPr>
              <a:t>tentang</a:t>
            </a:r>
            <a:r>
              <a:rPr sz="2800" spc="35" dirty="0">
                <a:solidFill>
                  <a:srgbClr val="FFFFFF"/>
                </a:solidFill>
                <a:latin typeface="Trebuchet MS" panose="020B0603020202020204"/>
                <a:cs typeface="Trebuchet MS" panose="020B0603020202020204"/>
              </a:rPr>
              <a:t> </a:t>
            </a:r>
            <a:r>
              <a:rPr sz="2800" spc="55" dirty="0">
                <a:solidFill>
                  <a:srgbClr val="FFFFFF"/>
                </a:solidFill>
                <a:latin typeface="Trebuchet MS" panose="020B0603020202020204"/>
                <a:cs typeface="Trebuchet MS" panose="020B0603020202020204"/>
              </a:rPr>
              <a:t>Keinsinyuran</a:t>
            </a:r>
            <a:r>
              <a:rPr lang="en-US" altLang="en-US" sz="2800" spc="55" dirty="0">
                <a:solidFill>
                  <a:srgbClr val="FFFFFF"/>
                </a:solidFill>
                <a:latin typeface="Trebuchet MS" panose="020B0603020202020204"/>
                <a:cs typeface="Trebuchet MS" panose="020B0603020202020204"/>
              </a:rPr>
              <a:t>.</a:t>
            </a:r>
            <a:endParaRPr sz="2800">
              <a:latin typeface="Trebuchet MS" panose="020B0603020202020204"/>
              <a:cs typeface="Trebuchet MS" panose="020B0603020202020204"/>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1" cstate="print"/>
          <a:stretch>
            <a:fillRect/>
          </a:stretch>
        </p:blipFill>
        <p:spPr>
          <a:xfrm>
            <a:off x="8255" y="0"/>
            <a:ext cx="17487900" cy="10287000"/>
          </a:xfrm>
          <a:prstGeom prst="rect">
            <a:avLst/>
          </a:prstGeom>
        </p:spPr>
      </p:pic>
      <p:sp>
        <p:nvSpPr>
          <p:cNvPr id="4" name="object 4"/>
          <p:cNvSpPr txBox="1"/>
          <p:nvPr/>
        </p:nvSpPr>
        <p:spPr>
          <a:xfrm>
            <a:off x="2998470" y="3003550"/>
            <a:ext cx="15262225" cy="852170"/>
          </a:xfrm>
          <a:prstGeom prst="rect">
            <a:avLst/>
          </a:prstGeom>
        </p:spPr>
        <p:txBody>
          <a:bodyPr vert="horz" wrap="square" lIns="0" tIns="12700" rIns="0" bIns="0" rtlCol="0">
            <a:noAutofit/>
          </a:bodyPr>
          <a:lstStyle/>
          <a:p>
            <a:pPr marL="12700">
              <a:lnSpc>
                <a:spcPct val="100000"/>
              </a:lnSpc>
              <a:spcBef>
                <a:spcPts val="100"/>
              </a:spcBef>
            </a:pPr>
            <a:r>
              <a:rPr sz="2400" spc="160" dirty="0">
                <a:solidFill>
                  <a:srgbClr val="FFFFFF"/>
                </a:solidFill>
                <a:latin typeface="Arial MT"/>
                <a:cs typeface="Arial MT"/>
              </a:rPr>
              <a:t>Mengetahui</a:t>
            </a:r>
            <a:r>
              <a:rPr sz="2400" spc="70" dirty="0">
                <a:solidFill>
                  <a:srgbClr val="FFFFFF"/>
                </a:solidFill>
                <a:latin typeface="Arial MT"/>
                <a:cs typeface="Arial MT"/>
              </a:rPr>
              <a:t> </a:t>
            </a:r>
            <a:r>
              <a:rPr sz="2400" spc="75" dirty="0">
                <a:solidFill>
                  <a:srgbClr val="FFFFFF"/>
                </a:solidFill>
                <a:latin typeface="Arial MT"/>
                <a:cs typeface="Arial MT"/>
              </a:rPr>
              <a:t>sejauh</a:t>
            </a:r>
            <a:r>
              <a:rPr sz="2400" spc="70" dirty="0">
                <a:solidFill>
                  <a:srgbClr val="FFFFFF"/>
                </a:solidFill>
                <a:latin typeface="Arial MT"/>
                <a:cs typeface="Arial MT"/>
              </a:rPr>
              <a:t> </a:t>
            </a:r>
            <a:r>
              <a:rPr sz="2400" spc="170" dirty="0">
                <a:solidFill>
                  <a:srgbClr val="FFFFFF"/>
                </a:solidFill>
                <a:latin typeface="Arial MT"/>
                <a:cs typeface="Arial MT"/>
              </a:rPr>
              <a:t>mana</a:t>
            </a:r>
            <a:r>
              <a:rPr sz="2400" spc="65" dirty="0">
                <a:solidFill>
                  <a:srgbClr val="FFFFFF"/>
                </a:solidFill>
                <a:latin typeface="Arial MT"/>
                <a:cs typeface="Arial MT"/>
              </a:rPr>
              <a:t> </a:t>
            </a:r>
            <a:r>
              <a:rPr sz="2400" spc="175" dirty="0">
                <a:solidFill>
                  <a:srgbClr val="FFFFFF"/>
                </a:solidFill>
                <a:latin typeface="Arial MT"/>
                <a:cs typeface="Arial MT"/>
              </a:rPr>
              <a:t>penerapan</a:t>
            </a:r>
            <a:r>
              <a:rPr sz="2400" spc="70" dirty="0">
                <a:solidFill>
                  <a:srgbClr val="FFFFFF"/>
                </a:solidFill>
                <a:latin typeface="Arial MT"/>
                <a:cs typeface="Arial MT"/>
              </a:rPr>
              <a:t> </a:t>
            </a:r>
            <a:r>
              <a:rPr sz="2400" spc="190" dirty="0">
                <a:solidFill>
                  <a:srgbClr val="FFFFFF"/>
                </a:solidFill>
                <a:latin typeface="Arial MT"/>
                <a:cs typeface="Arial MT"/>
              </a:rPr>
              <a:t>praktik</a:t>
            </a:r>
            <a:r>
              <a:rPr sz="2400" spc="70" dirty="0">
                <a:solidFill>
                  <a:srgbClr val="FFFFFF"/>
                </a:solidFill>
                <a:latin typeface="Arial MT"/>
                <a:cs typeface="Arial MT"/>
              </a:rPr>
              <a:t> </a:t>
            </a:r>
            <a:r>
              <a:rPr sz="2400" spc="90" dirty="0">
                <a:solidFill>
                  <a:srgbClr val="FFFFFF"/>
                </a:solidFill>
                <a:latin typeface="Arial MT"/>
                <a:cs typeface="Arial MT"/>
              </a:rPr>
              <a:t>keinsinyuran</a:t>
            </a:r>
            <a:r>
              <a:rPr sz="2400" spc="70" dirty="0">
                <a:solidFill>
                  <a:srgbClr val="FFFFFF"/>
                </a:solidFill>
                <a:latin typeface="Arial MT"/>
                <a:cs typeface="Arial MT"/>
              </a:rPr>
              <a:t> </a:t>
            </a:r>
            <a:r>
              <a:rPr sz="2400" spc="200" dirty="0">
                <a:solidFill>
                  <a:srgbClr val="FFFFFF"/>
                </a:solidFill>
                <a:latin typeface="Arial MT"/>
                <a:cs typeface="Arial MT"/>
              </a:rPr>
              <a:t>dalam</a:t>
            </a:r>
            <a:r>
              <a:rPr sz="2400" spc="70" dirty="0">
                <a:solidFill>
                  <a:srgbClr val="FFFFFF"/>
                </a:solidFill>
                <a:latin typeface="Arial MT"/>
                <a:cs typeface="Arial MT"/>
              </a:rPr>
              <a:t> </a:t>
            </a:r>
            <a:r>
              <a:rPr sz="2400" spc="155" dirty="0">
                <a:solidFill>
                  <a:srgbClr val="FFFFFF"/>
                </a:solidFill>
                <a:latin typeface="Arial MT"/>
                <a:cs typeface="Arial MT"/>
              </a:rPr>
              <a:t>pembangunan</a:t>
            </a:r>
            <a:r>
              <a:rPr sz="2400" spc="70" dirty="0">
                <a:solidFill>
                  <a:srgbClr val="FFFFFF"/>
                </a:solidFill>
                <a:latin typeface="Arial MT"/>
                <a:cs typeface="Arial MT"/>
              </a:rPr>
              <a:t> </a:t>
            </a:r>
            <a:r>
              <a:rPr sz="2400" spc="210" dirty="0">
                <a:solidFill>
                  <a:srgbClr val="FFFFFF"/>
                </a:solidFill>
                <a:latin typeface="Arial MT"/>
                <a:cs typeface="Arial MT"/>
              </a:rPr>
              <a:t>di</a:t>
            </a:r>
            <a:r>
              <a:rPr sz="2400" spc="70" dirty="0">
                <a:solidFill>
                  <a:srgbClr val="FFFFFF"/>
                </a:solidFill>
                <a:latin typeface="Arial MT"/>
                <a:cs typeface="Arial MT"/>
              </a:rPr>
              <a:t> </a:t>
            </a:r>
            <a:r>
              <a:rPr sz="2400" spc="220" dirty="0">
                <a:solidFill>
                  <a:srgbClr val="FFFFFF"/>
                </a:solidFill>
                <a:latin typeface="Arial MT"/>
                <a:cs typeface="Arial MT"/>
              </a:rPr>
              <a:t>berbagai</a:t>
            </a:r>
            <a:r>
              <a:rPr sz="2400" spc="70" dirty="0">
                <a:solidFill>
                  <a:srgbClr val="FFFFFF"/>
                </a:solidFill>
                <a:latin typeface="Arial MT"/>
                <a:cs typeface="Arial MT"/>
              </a:rPr>
              <a:t> </a:t>
            </a:r>
            <a:endParaRPr sz="2400" spc="70" dirty="0">
              <a:solidFill>
                <a:srgbClr val="FFFFFF"/>
              </a:solidFill>
              <a:latin typeface="Arial MT"/>
              <a:cs typeface="Arial MT"/>
            </a:endParaRPr>
          </a:p>
          <a:p>
            <a:pPr marL="12700">
              <a:lnSpc>
                <a:spcPct val="100000"/>
              </a:lnSpc>
              <a:spcBef>
                <a:spcPts val="100"/>
              </a:spcBef>
            </a:pPr>
            <a:r>
              <a:rPr sz="2400" spc="150" dirty="0">
                <a:solidFill>
                  <a:srgbClr val="FFFFFF"/>
                </a:solidFill>
                <a:latin typeface="Arial MT"/>
                <a:cs typeface="Arial MT"/>
              </a:rPr>
              <a:t>daerah.</a:t>
            </a:r>
            <a:endParaRPr sz="2400">
              <a:latin typeface="Arial MT"/>
              <a:cs typeface="Arial MT"/>
            </a:endParaRPr>
          </a:p>
        </p:txBody>
      </p:sp>
      <p:sp>
        <p:nvSpPr>
          <p:cNvPr id="5" name="object 5"/>
          <p:cNvSpPr txBox="1">
            <a:spLocks noGrp="1"/>
          </p:cNvSpPr>
          <p:nvPr>
            <p:ph type="title"/>
          </p:nvPr>
        </p:nvSpPr>
        <p:spPr>
          <a:xfrm>
            <a:off x="490855" y="625475"/>
            <a:ext cx="12294870" cy="1414145"/>
          </a:xfrm>
          <a:prstGeom prst="rect">
            <a:avLst/>
          </a:prstGeom>
        </p:spPr>
        <p:txBody>
          <a:bodyPr vert="horz" wrap="square" lIns="0" tIns="144780" rIns="0" bIns="0" rtlCol="0">
            <a:spAutoFit/>
          </a:bodyPr>
          <a:lstStyle/>
          <a:p>
            <a:pPr marL="1163955" marR="5080" indent="-1151255">
              <a:lnSpc>
                <a:spcPts val="4950"/>
              </a:lnSpc>
              <a:spcBef>
                <a:spcPts val="1140"/>
              </a:spcBef>
            </a:pPr>
            <a:r>
              <a:rPr lang="en-US" sz="5000" spc="-10" dirty="0">
                <a:solidFill>
                  <a:srgbClr val="040E0C"/>
                </a:solidFill>
                <a:latin typeface="Microsoft JhengHei UI" panose="020B0604030504040204" charset="-120"/>
                <a:cs typeface="Microsoft JhengHei UI" panose="020B0604030504040204" charset="-120"/>
              </a:rPr>
              <a:t>2</a:t>
            </a:r>
            <a:r>
              <a:rPr sz="5000" spc="-10" dirty="0">
                <a:solidFill>
                  <a:srgbClr val="040E0C"/>
                </a:solidFill>
                <a:latin typeface="Microsoft JhengHei UI" panose="020B0604030504040204" charset="-120"/>
                <a:cs typeface="Microsoft JhengHei UI" panose="020B0604030504040204" charset="-120"/>
              </a:rPr>
              <a:t>.</a:t>
            </a:r>
            <a:r>
              <a:rPr sz="5000" spc="-360" dirty="0">
                <a:solidFill>
                  <a:srgbClr val="040E0C"/>
                </a:solidFill>
                <a:latin typeface="Microsoft JhengHei UI" panose="020B0604030504040204" charset="-120"/>
                <a:cs typeface="Microsoft JhengHei UI" panose="020B0604030504040204" charset="-120"/>
              </a:rPr>
              <a:t> </a:t>
            </a:r>
            <a:r>
              <a:rPr lang="en-US" sz="5000" spc="-360" dirty="0">
                <a:solidFill>
                  <a:srgbClr val="040E0C"/>
                </a:solidFill>
                <a:latin typeface="Microsoft JhengHei UI" panose="020B0604030504040204" charset="-120"/>
                <a:cs typeface="Microsoft JhengHei UI" panose="020B0604030504040204" charset="-120"/>
              </a:rPr>
              <a:t>    </a:t>
            </a:r>
            <a:r>
              <a:rPr sz="5000" spc="-20" dirty="0">
                <a:solidFill>
                  <a:srgbClr val="040E0C"/>
                </a:solidFill>
              </a:rPr>
              <a:t>LATAR</a:t>
            </a:r>
            <a:r>
              <a:rPr sz="5000" spc="-409" dirty="0">
                <a:solidFill>
                  <a:srgbClr val="040E0C"/>
                </a:solidFill>
              </a:rPr>
              <a:t> </a:t>
            </a:r>
            <a:r>
              <a:rPr sz="5000" spc="-40" dirty="0">
                <a:solidFill>
                  <a:srgbClr val="040E0C"/>
                </a:solidFill>
              </a:rPr>
              <a:t>BELAKANG</a:t>
            </a:r>
            <a:r>
              <a:rPr sz="5000" spc="-390" dirty="0">
                <a:solidFill>
                  <a:srgbClr val="040E0C"/>
                </a:solidFill>
              </a:rPr>
              <a:t> </a:t>
            </a:r>
            <a:r>
              <a:rPr sz="5000" dirty="0">
                <a:solidFill>
                  <a:srgbClr val="040E0C"/>
                </a:solidFill>
              </a:rPr>
              <a:t>DAN</a:t>
            </a:r>
            <a:r>
              <a:rPr sz="5000" spc="-365" dirty="0">
                <a:solidFill>
                  <a:srgbClr val="040E0C"/>
                </a:solidFill>
              </a:rPr>
              <a:t> </a:t>
            </a:r>
            <a:r>
              <a:rPr sz="5000" spc="-20" dirty="0">
                <a:solidFill>
                  <a:srgbClr val="040E0C"/>
                </a:solidFill>
              </a:rPr>
              <a:t>KONSEP </a:t>
            </a:r>
            <a:r>
              <a:rPr lang="en-US" sz="5000" spc="-20" dirty="0">
                <a:solidFill>
                  <a:srgbClr val="040E0C"/>
                </a:solidFill>
              </a:rPr>
              <a:t>       </a:t>
            </a:r>
            <a:r>
              <a:rPr sz="5000" spc="-285" dirty="0">
                <a:solidFill>
                  <a:srgbClr val="040E0C"/>
                </a:solidFill>
              </a:rPr>
              <a:t>INDEKS</a:t>
            </a:r>
            <a:r>
              <a:rPr sz="5000" spc="-195" dirty="0">
                <a:solidFill>
                  <a:srgbClr val="040E0C"/>
                </a:solidFill>
              </a:rPr>
              <a:t> </a:t>
            </a:r>
            <a:r>
              <a:rPr sz="5000" spc="-310" dirty="0">
                <a:solidFill>
                  <a:srgbClr val="040E0C"/>
                </a:solidFill>
              </a:rPr>
              <a:t>KEINSINYURAN</a:t>
            </a:r>
            <a:r>
              <a:rPr lang="en-US" sz="5000" spc="-310" dirty="0">
                <a:solidFill>
                  <a:srgbClr val="040E0C"/>
                </a:solidFill>
              </a:rPr>
              <a:t> PII</a:t>
            </a:r>
            <a:endParaRPr lang="en-US" sz="5000" spc="-310" dirty="0">
              <a:solidFill>
                <a:srgbClr val="040E0C"/>
              </a:solidFill>
              <a:latin typeface="Microsoft JhengHei UI" panose="020B0604030504040204" charset="-120"/>
              <a:cs typeface="Microsoft JhengHei UI" panose="020B0604030504040204" charset="-120"/>
            </a:endParaRPr>
          </a:p>
        </p:txBody>
      </p:sp>
      <p:sp>
        <p:nvSpPr>
          <p:cNvPr id="6" name="object 6"/>
          <p:cNvSpPr txBox="1"/>
          <p:nvPr/>
        </p:nvSpPr>
        <p:spPr>
          <a:xfrm>
            <a:off x="1899920" y="2207260"/>
            <a:ext cx="8239125" cy="551180"/>
          </a:xfrm>
          <a:prstGeom prst="rect">
            <a:avLst/>
          </a:prstGeom>
        </p:spPr>
        <p:txBody>
          <a:bodyPr vert="horz" wrap="square" lIns="0" tIns="12700" rIns="0" bIns="0" rtlCol="0">
            <a:spAutoFit/>
          </a:bodyPr>
          <a:lstStyle/>
          <a:p>
            <a:pPr marL="12700">
              <a:lnSpc>
                <a:spcPct val="100000"/>
              </a:lnSpc>
              <a:spcBef>
                <a:spcPts val="100"/>
              </a:spcBef>
            </a:pPr>
            <a:r>
              <a:rPr sz="3500" b="1" spc="65" dirty="0">
                <a:solidFill>
                  <a:schemeClr val="tx1"/>
                </a:solidFill>
                <a:latin typeface="Arial MT"/>
                <a:cs typeface="Arial MT"/>
              </a:rPr>
              <a:t>Tujuan</a:t>
            </a:r>
            <a:r>
              <a:rPr sz="3500" b="1" spc="85" dirty="0">
                <a:solidFill>
                  <a:schemeClr val="tx1"/>
                </a:solidFill>
                <a:latin typeface="Arial MT"/>
                <a:cs typeface="Arial MT"/>
              </a:rPr>
              <a:t> </a:t>
            </a:r>
            <a:r>
              <a:rPr sz="3500" b="1" spc="105" dirty="0">
                <a:solidFill>
                  <a:schemeClr val="tx1"/>
                </a:solidFill>
                <a:latin typeface="Arial MT"/>
                <a:cs typeface="Arial MT"/>
              </a:rPr>
              <a:t>Indeks</a:t>
            </a:r>
            <a:r>
              <a:rPr sz="3500" b="1" spc="90" dirty="0">
                <a:solidFill>
                  <a:schemeClr val="tx1"/>
                </a:solidFill>
                <a:latin typeface="Arial MT"/>
                <a:cs typeface="Arial MT"/>
              </a:rPr>
              <a:t> </a:t>
            </a:r>
            <a:r>
              <a:rPr sz="3500" b="1" spc="125" dirty="0">
                <a:solidFill>
                  <a:schemeClr val="tx1"/>
                </a:solidFill>
                <a:latin typeface="Arial MT"/>
                <a:cs typeface="Arial MT"/>
              </a:rPr>
              <a:t>Keinsinyuran</a:t>
            </a:r>
            <a:r>
              <a:rPr sz="3500" b="1" spc="85" dirty="0">
                <a:solidFill>
                  <a:schemeClr val="tx1"/>
                </a:solidFill>
                <a:latin typeface="Arial MT"/>
                <a:cs typeface="Arial MT"/>
              </a:rPr>
              <a:t> </a:t>
            </a:r>
            <a:r>
              <a:rPr sz="3500" b="1" spc="-25" dirty="0">
                <a:solidFill>
                  <a:schemeClr val="tx1"/>
                </a:solidFill>
                <a:latin typeface="Arial MT"/>
                <a:cs typeface="Arial MT"/>
              </a:rPr>
              <a:t>PII</a:t>
            </a:r>
            <a:endParaRPr sz="3500" b="1" spc="-25" dirty="0">
              <a:solidFill>
                <a:schemeClr val="tx1"/>
              </a:solidFill>
              <a:latin typeface="Arial MT"/>
              <a:cs typeface="Arial MT"/>
            </a:endParaRPr>
          </a:p>
        </p:txBody>
      </p:sp>
      <p:sp>
        <p:nvSpPr>
          <p:cNvPr id="7" name="object 7"/>
          <p:cNvSpPr txBox="1"/>
          <p:nvPr/>
        </p:nvSpPr>
        <p:spPr>
          <a:xfrm>
            <a:off x="2141422" y="3172936"/>
            <a:ext cx="177800" cy="482600"/>
          </a:xfrm>
          <a:prstGeom prst="rect">
            <a:avLst/>
          </a:prstGeom>
        </p:spPr>
        <p:txBody>
          <a:bodyPr vert="horz" wrap="square" lIns="0" tIns="12700" rIns="0" bIns="0" rtlCol="0">
            <a:spAutoFit/>
          </a:bodyPr>
          <a:lstStyle/>
          <a:p>
            <a:pPr marL="12700">
              <a:lnSpc>
                <a:spcPct val="100000"/>
              </a:lnSpc>
              <a:spcBef>
                <a:spcPts val="100"/>
              </a:spcBef>
            </a:pPr>
            <a:r>
              <a:rPr sz="3000" spc="-520" dirty="0">
                <a:solidFill>
                  <a:srgbClr val="FFFFFF"/>
                </a:solidFill>
                <a:latin typeface="Arial MT"/>
                <a:cs typeface="Arial MT"/>
              </a:rPr>
              <a:t>1</a:t>
            </a:r>
            <a:endParaRPr sz="3000">
              <a:latin typeface="Arial MT"/>
              <a:cs typeface="Arial MT"/>
            </a:endParaRPr>
          </a:p>
        </p:txBody>
      </p:sp>
      <p:sp>
        <p:nvSpPr>
          <p:cNvPr id="8" name="object 8"/>
          <p:cNvSpPr txBox="1"/>
          <p:nvPr/>
        </p:nvSpPr>
        <p:spPr>
          <a:xfrm>
            <a:off x="3039633" y="4280534"/>
            <a:ext cx="13693775" cy="863600"/>
          </a:xfrm>
          <a:prstGeom prst="rect">
            <a:avLst/>
          </a:prstGeom>
        </p:spPr>
        <p:txBody>
          <a:bodyPr vert="horz" wrap="square" lIns="0" tIns="12700" rIns="0" bIns="0" rtlCol="0">
            <a:spAutoFit/>
          </a:bodyPr>
          <a:lstStyle/>
          <a:p>
            <a:pPr marL="12700" marR="5080">
              <a:lnSpc>
                <a:spcPct val="115000"/>
              </a:lnSpc>
              <a:spcBef>
                <a:spcPts val="100"/>
              </a:spcBef>
            </a:pPr>
            <a:r>
              <a:rPr sz="2400" spc="165" dirty="0">
                <a:solidFill>
                  <a:srgbClr val="FFFF00"/>
                </a:solidFill>
                <a:latin typeface="Arial MT"/>
                <a:cs typeface="Arial MT"/>
              </a:rPr>
              <a:t>Membantu</a:t>
            </a:r>
            <a:r>
              <a:rPr sz="2400" spc="80" dirty="0">
                <a:solidFill>
                  <a:srgbClr val="FFFF00"/>
                </a:solidFill>
                <a:latin typeface="Arial MT"/>
                <a:cs typeface="Arial MT"/>
              </a:rPr>
              <a:t> </a:t>
            </a:r>
            <a:r>
              <a:rPr sz="2400" spc="155" dirty="0">
                <a:solidFill>
                  <a:srgbClr val="FFFF00"/>
                </a:solidFill>
                <a:latin typeface="Arial MT"/>
                <a:cs typeface="Arial MT"/>
              </a:rPr>
              <a:t>pemerintah</a:t>
            </a:r>
            <a:r>
              <a:rPr sz="2400" spc="80" dirty="0">
                <a:solidFill>
                  <a:srgbClr val="FFFF00"/>
                </a:solidFill>
                <a:latin typeface="Arial MT"/>
                <a:cs typeface="Arial MT"/>
              </a:rPr>
              <a:t> </a:t>
            </a:r>
            <a:r>
              <a:rPr sz="2400" spc="185" dirty="0">
                <a:solidFill>
                  <a:srgbClr val="FFFF00"/>
                </a:solidFill>
                <a:latin typeface="Arial MT"/>
                <a:cs typeface="Arial MT"/>
              </a:rPr>
              <a:t>daerah</a:t>
            </a:r>
            <a:r>
              <a:rPr sz="2400" spc="80" dirty="0">
                <a:solidFill>
                  <a:srgbClr val="FFFF00"/>
                </a:solidFill>
                <a:latin typeface="Arial MT"/>
                <a:cs typeface="Arial MT"/>
              </a:rPr>
              <a:t> </a:t>
            </a:r>
            <a:r>
              <a:rPr sz="2400" spc="155" dirty="0">
                <a:solidFill>
                  <a:srgbClr val="FFFF00"/>
                </a:solidFill>
                <a:latin typeface="Arial MT"/>
                <a:cs typeface="Arial MT"/>
              </a:rPr>
              <a:t>meningkatkan</a:t>
            </a:r>
            <a:r>
              <a:rPr sz="2400" spc="80" dirty="0">
                <a:solidFill>
                  <a:srgbClr val="FFFF00"/>
                </a:solidFill>
                <a:latin typeface="Arial MT"/>
                <a:cs typeface="Arial MT"/>
              </a:rPr>
              <a:t> </a:t>
            </a:r>
            <a:r>
              <a:rPr sz="2400" spc="125" dirty="0">
                <a:solidFill>
                  <a:srgbClr val="FFFF00"/>
                </a:solidFill>
                <a:latin typeface="Arial MT"/>
                <a:cs typeface="Arial MT"/>
              </a:rPr>
              <a:t>kualitas</a:t>
            </a:r>
            <a:r>
              <a:rPr sz="2400" spc="80" dirty="0">
                <a:solidFill>
                  <a:srgbClr val="FFFF00"/>
                </a:solidFill>
                <a:latin typeface="Arial MT"/>
                <a:cs typeface="Arial MT"/>
              </a:rPr>
              <a:t> </a:t>
            </a:r>
            <a:r>
              <a:rPr sz="2400" spc="155" dirty="0">
                <a:solidFill>
                  <a:srgbClr val="FFFF00"/>
                </a:solidFill>
                <a:latin typeface="Arial MT"/>
                <a:cs typeface="Arial MT"/>
              </a:rPr>
              <a:t>pembangunan</a:t>
            </a:r>
            <a:r>
              <a:rPr sz="2400" spc="80" dirty="0">
                <a:solidFill>
                  <a:srgbClr val="FFFF00"/>
                </a:solidFill>
                <a:latin typeface="Arial MT"/>
                <a:cs typeface="Arial MT"/>
              </a:rPr>
              <a:t> </a:t>
            </a:r>
            <a:r>
              <a:rPr sz="2400" spc="185" dirty="0">
                <a:solidFill>
                  <a:srgbClr val="FFFF00"/>
                </a:solidFill>
                <a:latin typeface="Arial MT"/>
                <a:cs typeface="Arial MT"/>
              </a:rPr>
              <a:t>daerah</a:t>
            </a:r>
            <a:r>
              <a:rPr sz="2400" spc="80" dirty="0">
                <a:solidFill>
                  <a:srgbClr val="FFFF00"/>
                </a:solidFill>
                <a:latin typeface="Arial MT"/>
                <a:cs typeface="Arial MT"/>
              </a:rPr>
              <a:t> </a:t>
            </a:r>
            <a:r>
              <a:rPr sz="2400" spc="105" dirty="0">
                <a:solidFill>
                  <a:srgbClr val="FFFF00"/>
                </a:solidFill>
                <a:latin typeface="Arial MT"/>
                <a:cs typeface="Arial MT"/>
              </a:rPr>
              <a:t>berbasis</a:t>
            </a:r>
            <a:r>
              <a:rPr sz="2400" spc="80" dirty="0">
                <a:solidFill>
                  <a:srgbClr val="FFFF00"/>
                </a:solidFill>
                <a:latin typeface="Arial MT"/>
                <a:cs typeface="Arial MT"/>
              </a:rPr>
              <a:t> </a:t>
            </a:r>
            <a:r>
              <a:rPr sz="2400" spc="75" dirty="0">
                <a:solidFill>
                  <a:srgbClr val="FFFF00"/>
                </a:solidFill>
                <a:latin typeface="Arial MT"/>
                <a:cs typeface="Arial MT"/>
              </a:rPr>
              <a:t>ilmu </a:t>
            </a:r>
            <a:r>
              <a:rPr sz="2400" spc="140" dirty="0">
                <a:solidFill>
                  <a:srgbClr val="FFFF00"/>
                </a:solidFill>
                <a:latin typeface="Arial MT"/>
                <a:cs typeface="Arial MT"/>
              </a:rPr>
              <a:t>pengetahuan,</a:t>
            </a:r>
            <a:r>
              <a:rPr sz="2400" spc="70" dirty="0">
                <a:solidFill>
                  <a:srgbClr val="FFFF00"/>
                </a:solidFill>
                <a:latin typeface="Arial MT"/>
                <a:cs typeface="Arial MT"/>
              </a:rPr>
              <a:t> </a:t>
            </a:r>
            <a:r>
              <a:rPr sz="2400" spc="145" dirty="0">
                <a:solidFill>
                  <a:srgbClr val="FFFF00"/>
                </a:solidFill>
                <a:latin typeface="Arial MT"/>
                <a:cs typeface="Arial MT"/>
              </a:rPr>
              <a:t>teknologi,</a:t>
            </a:r>
            <a:r>
              <a:rPr sz="2400" spc="70" dirty="0">
                <a:solidFill>
                  <a:srgbClr val="FFFF00"/>
                </a:solidFill>
                <a:latin typeface="Arial MT"/>
                <a:cs typeface="Arial MT"/>
              </a:rPr>
              <a:t> </a:t>
            </a:r>
            <a:r>
              <a:rPr sz="2400" spc="195" dirty="0">
                <a:solidFill>
                  <a:srgbClr val="FFFF00"/>
                </a:solidFill>
                <a:latin typeface="Arial MT"/>
                <a:cs typeface="Arial MT"/>
              </a:rPr>
              <a:t>dan</a:t>
            </a:r>
            <a:r>
              <a:rPr sz="2400" spc="70" dirty="0">
                <a:solidFill>
                  <a:srgbClr val="FFFF00"/>
                </a:solidFill>
                <a:latin typeface="Arial MT"/>
                <a:cs typeface="Arial MT"/>
              </a:rPr>
              <a:t> </a:t>
            </a:r>
            <a:r>
              <a:rPr sz="2400" spc="75" dirty="0">
                <a:solidFill>
                  <a:srgbClr val="FFFF00"/>
                </a:solidFill>
                <a:latin typeface="Arial MT"/>
                <a:cs typeface="Arial MT"/>
              </a:rPr>
              <a:t>inovasi.</a:t>
            </a:r>
            <a:endParaRPr sz="2400" spc="75" dirty="0">
              <a:solidFill>
                <a:srgbClr val="FFFF00"/>
              </a:solidFill>
              <a:latin typeface="Arial MT"/>
              <a:cs typeface="Arial MT"/>
            </a:endParaRPr>
          </a:p>
        </p:txBody>
      </p:sp>
      <p:sp>
        <p:nvSpPr>
          <p:cNvPr id="9" name="object 9"/>
          <p:cNvSpPr txBox="1"/>
          <p:nvPr/>
        </p:nvSpPr>
        <p:spPr>
          <a:xfrm>
            <a:off x="2141422" y="4502150"/>
            <a:ext cx="251460" cy="482600"/>
          </a:xfrm>
          <a:prstGeom prst="rect">
            <a:avLst/>
          </a:prstGeom>
        </p:spPr>
        <p:txBody>
          <a:bodyPr vert="horz" wrap="square" lIns="0" tIns="12700" rIns="0" bIns="0" rtlCol="0">
            <a:spAutoFit/>
          </a:bodyPr>
          <a:lstStyle/>
          <a:p>
            <a:pPr marL="12700">
              <a:lnSpc>
                <a:spcPct val="100000"/>
              </a:lnSpc>
              <a:spcBef>
                <a:spcPts val="100"/>
              </a:spcBef>
            </a:pPr>
            <a:r>
              <a:rPr sz="3000" spc="45" dirty="0">
                <a:solidFill>
                  <a:srgbClr val="FFFFFF"/>
                </a:solidFill>
                <a:latin typeface="Arial MT"/>
                <a:cs typeface="Arial MT"/>
              </a:rPr>
              <a:t>2</a:t>
            </a:r>
            <a:endParaRPr sz="3000">
              <a:latin typeface="Arial MT"/>
              <a:cs typeface="Arial MT"/>
            </a:endParaRPr>
          </a:p>
        </p:txBody>
      </p:sp>
      <p:sp>
        <p:nvSpPr>
          <p:cNvPr id="10" name="object 10"/>
          <p:cNvSpPr txBox="1"/>
          <p:nvPr/>
        </p:nvSpPr>
        <p:spPr>
          <a:xfrm>
            <a:off x="3039745" y="5708015"/>
            <a:ext cx="14333220" cy="861060"/>
          </a:xfrm>
          <a:prstGeom prst="rect">
            <a:avLst/>
          </a:prstGeom>
        </p:spPr>
        <p:txBody>
          <a:bodyPr vert="horz" wrap="square" lIns="0" tIns="12700" rIns="0" bIns="0" rtlCol="0">
            <a:spAutoFit/>
          </a:bodyPr>
          <a:lstStyle/>
          <a:p>
            <a:pPr marL="12700" marR="5080">
              <a:lnSpc>
                <a:spcPct val="115000"/>
              </a:lnSpc>
              <a:spcBef>
                <a:spcPts val="100"/>
              </a:spcBef>
            </a:pPr>
            <a:r>
              <a:rPr sz="2400" spc="175" dirty="0">
                <a:solidFill>
                  <a:srgbClr val="FFFFFF"/>
                </a:solidFill>
                <a:latin typeface="Arial MT"/>
                <a:cs typeface="Arial MT"/>
              </a:rPr>
              <a:t>Meningkatkan</a:t>
            </a:r>
            <a:r>
              <a:rPr sz="2400" spc="65" dirty="0">
                <a:solidFill>
                  <a:srgbClr val="FFFFFF"/>
                </a:solidFill>
                <a:latin typeface="Arial MT"/>
                <a:cs typeface="Arial MT"/>
              </a:rPr>
              <a:t> </a:t>
            </a:r>
            <a:r>
              <a:rPr sz="2400" spc="150" dirty="0">
                <a:solidFill>
                  <a:srgbClr val="FFFFFF"/>
                </a:solidFill>
                <a:latin typeface="Arial MT"/>
                <a:cs typeface="Arial MT"/>
              </a:rPr>
              <a:t>kesadaran</a:t>
            </a:r>
            <a:r>
              <a:rPr sz="2400" spc="70" dirty="0">
                <a:solidFill>
                  <a:srgbClr val="FFFFFF"/>
                </a:solidFill>
                <a:latin typeface="Arial MT"/>
                <a:cs typeface="Arial MT"/>
              </a:rPr>
              <a:t> </a:t>
            </a:r>
            <a:r>
              <a:rPr sz="2400" spc="155" dirty="0">
                <a:solidFill>
                  <a:srgbClr val="FFFFFF"/>
                </a:solidFill>
                <a:latin typeface="Arial MT"/>
                <a:cs typeface="Arial MT"/>
              </a:rPr>
              <a:t>pemerintah</a:t>
            </a:r>
            <a:r>
              <a:rPr sz="2400" spc="65" dirty="0">
                <a:solidFill>
                  <a:srgbClr val="FFFFFF"/>
                </a:solidFill>
                <a:latin typeface="Arial MT"/>
                <a:cs typeface="Arial MT"/>
              </a:rPr>
              <a:t> </a:t>
            </a:r>
            <a:r>
              <a:rPr sz="2400" spc="185" dirty="0">
                <a:solidFill>
                  <a:srgbClr val="FFFFFF"/>
                </a:solidFill>
                <a:latin typeface="Arial MT"/>
                <a:cs typeface="Arial MT"/>
              </a:rPr>
              <a:t>daerah</a:t>
            </a:r>
            <a:r>
              <a:rPr sz="2400" spc="70" dirty="0">
                <a:solidFill>
                  <a:srgbClr val="FFFFFF"/>
                </a:solidFill>
                <a:latin typeface="Arial MT"/>
                <a:cs typeface="Arial MT"/>
              </a:rPr>
              <a:t> </a:t>
            </a:r>
            <a:r>
              <a:rPr sz="2400" spc="150" dirty="0">
                <a:solidFill>
                  <a:srgbClr val="FFFFFF"/>
                </a:solidFill>
                <a:latin typeface="Arial MT"/>
                <a:cs typeface="Arial MT"/>
              </a:rPr>
              <a:t>mengenai</a:t>
            </a:r>
            <a:r>
              <a:rPr sz="2400" spc="70" dirty="0">
                <a:solidFill>
                  <a:srgbClr val="FFFFFF"/>
                </a:solidFill>
                <a:latin typeface="Arial MT"/>
                <a:cs typeface="Arial MT"/>
              </a:rPr>
              <a:t> </a:t>
            </a:r>
            <a:r>
              <a:rPr sz="2400" spc="190" dirty="0">
                <a:solidFill>
                  <a:srgbClr val="FFFFFF"/>
                </a:solidFill>
                <a:latin typeface="Arial MT"/>
                <a:cs typeface="Arial MT"/>
              </a:rPr>
              <a:t>kewajiban</a:t>
            </a:r>
            <a:r>
              <a:rPr sz="2400" spc="65" dirty="0">
                <a:solidFill>
                  <a:srgbClr val="FFFFFF"/>
                </a:solidFill>
                <a:latin typeface="Arial MT"/>
                <a:cs typeface="Arial MT"/>
              </a:rPr>
              <a:t> </a:t>
            </a:r>
            <a:r>
              <a:rPr sz="2400" spc="175" dirty="0">
                <a:solidFill>
                  <a:srgbClr val="FFFFFF"/>
                </a:solidFill>
                <a:latin typeface="Arial MT"/>
                <a:cs typeface="Arial MT"/>
              </a:rPr>
              <a:t>penerapan</a:t>
            </a:r>
            <a:r>
              <a:rPr sz="2400" spc="70" dirty="0">
                <a:solidFill>
                  <a:srgbClr val="FFFFFF"/>
                </a:solidFill>
                <a:latin typeface="Arial MT"/>
                <a:cs typeface="Arial MT"/>
              </a:rPr>
              <a:t> </a:t>
            </a:r>
            <a:r>
              <a:rPr sz="2400" spc="185" dirty="0">
                <a:solidFill>
                  <a:srgbClr val="FFFFFF"/>
                </a:solidFill>
                <a:latin typeface="Arial MT"/>
                <a:cs typeface="Arial MT"/>
              </a:rPr>
              <a:t>Undang-</a:t>
            </a:r>
            <a:r>
              <a:rPr sz="2400" spc="150" dirty="0">
                <a:solidFill>
                  <a:srgbClr val="FFFFFF"/>
                </a:solidFill>
                <a:latin typeface="Arial MT"/>
                <a:cs typeface="Arial MT"/>
              </a:rPr>
              <a:t>Undang </a:t>
            </a:r>
            <a:r>
              <a:rPr sz="2400" spc="110" dirty="0">
                <a:solidFill>
                  <a:srgbClr val="FFFFFF"/>
                </a:solidFill>
                <a:latin typeface="Arial MT"/>
                <a:cs typeface="Arial MT"/>
              </a:rPr>
              <a:t>Republik Indonesia </a:t>
            </a:r>
            <a:r>
              <a:rPr sz="2400" spc="155" dirty="0">
                <a:solidFill>
                  <a:srgbClr val="FFFFFF"/>
                </a:solidFill>
                <a:latin typeface="Arial MT"/>
                <a:cs typeface="Arial MT"/>
              </a:rPr>
              <a:t>Nomor</a:t>
            </a:r>
            <a:r>
              <a:rPr sz="2400" spc="110" dirty="0">
                <a:solidFill>
                  <a:srgbClr val="FFFFFF"/>
                </a:solidFill>
                <a:latin typeface="Arial MT"/>
                <a:cs typeface="Arial MT"/>
              </a:rPr>
              <a:t> </a:t>
            </a:r>
            <a:r>
              <a:rPr sz="2400" spc="-390" dirty="0">
                <a:solidFill>
                  <a:srgbClr val="FFFFFF"/>
                </a:solidFill>
                <a:latin typeface="Arial MT"/>
                <a:cs typeface="Arial MT"/>
              </a:rPr>
              <a:t>11</a:t>
            </a:r>
            <a:r>
              <a:rPr sz="2400" spc="114" dirty="0">
                <a:solidFill>
                  <a:srgbClr val="FFFFFF"/>
                </a:solidFill>
                <a:latin typeface="Arial MT"/>
                <a:cs typeface="Arial MT"/>
              </a:rPr>
              <a:t> </a:t>
            </a:r>
            <a:r>
              <a:rPr sz="2400" dirty="0">
                <a:solidFill>
                  <a:srgbClr val="FFFFFF"/>
                </a:solidFill>
                <a:latin typeface="Arial MT"/>
                <a:cs typeface="Arial MT"/>
              </a:rPr>
              <a:t>Tahun</a:t>
            </a:r>
            <a:r>
              <a:rPr sz="2400" spc="110" dirty="0">
                <a:solidFill>
                  <a:srgbClr val="FFFFFF"/>
                </a:solidFill>
                <a:latin typeface="Arial MT"/>
                <a:cs typeface="Arial MT"/>
              </a:rPr>
              <a:t> </a:t>
            </a:r>
            <a:r>
              <a:rPr sz="2400" dirty="0">
                <a:solidFill>
                  <a:srgbClr val="FFFFFF"/>
                </a:solidFill>
                <a:latin typeface="Arial MT"/>
                <a:cs typeface="Arial MT"/>
              </a:rPr>
              <a:t>2014</a:t>
            </a:r>
            <a:r>
              <a:rPr sz="2400" spc="110" dirty="0">
                <a:solidFill>
                  <a:srgbClr val="FFFFFF"/>
                </a:solidFill>
                <a:latin typeface="Arial MT"/>
                <a:cs typeface="Arial MT"/>
              </a:rPr>
              <a:t> </a:t>
            </a:r>
            <a:r>
              <a:rPr sz="2400" spc="185" dirty="0">
                <a:solidFill>
                  <a:srgbClr val="FFFFFF"/>
                </a:solidFill>
                <a:latin typeface="Arial MT"/>
                <a:cs typeface="Arial MT"/>
              </a:rPr>
              <a:t>tentang</a:t>
            </a:r>
            <a:r>
              <a:rPr sz="2400" spc="110" dirty="0">
                <a:solidFill>
                  <a:srgbClr val="FFFFFF"/>
                </a:solidFill>
                <a:latin typeface="Arial MT"/>
                <a:cs typeface="Arial MT"/>
              </a:rPr>
              <a:t> </a:t>
            </a:r>
            <a:r>
              <a:rPr sz="2400" spc="70" dirty="0">
                <a:solidFill>
                  <a:srgbClr val="FFFFFF"/>
                </a:solidFill>
                <a:latin typeface="Arial MT"/>
                <a:cs typeface="Arial MT"/>
              </a:rPr>
              <a:t>Keinsinyuran.</a:t>
            </a:r>
            <a:endParaRPr sz="2400">
              <a:latin typeface="Arial MT"/>
              <a:cs typeface="Arial MT"/>
            </a:endParaRPr>
          </a:p>
        </p:txBody>
      </p:sp>
      <p:sp>
        <p:nvSpPr>
          <p:cNvPr id="11" name="object 11"/>
          <p:cNvSpPr txBox="1"/>
          <p:nvPr/>
        </p:nvSpPr>
        <p:spPr>
          <a:xfrm>
            <a:off x="2141422" y="5951230"/>
            <a:ext cx="259715" cy="482600"/>
          </a:xfrm>
          <a:prstGeom prst="rect">
            <a:avLst/>
          </a:prstGeom>
        </p:spPr>
        <p:txBody>
          <a:bodyPr vert="horz" wrap="square" lIns="0" tIns="12700" rIns="0" bIns="0" rtlCol="0">
            <a:spAutoFit/>
          </a:bodyPr>
          <a:lstStyle/>
          <a:p>
            <a:pPr marL="12700">
              <a:lnSpc>
                <a:spcPct val="100000"/>
              </a:lnSpc>
              <a:spcBef>
                <a:spcPts val="100"/>
              </a:spcBef>
            </a:pPr>
            <a:r>
              <a:rPr sz="3000" spc="114" dirty="0">
                <a:solidFill>
                  <a:srgbClr val="FFFFFF"/>
                </a:solidFill>
                <a:latin typeface="Arial MT"/>
                <a:cs typeface="Arial MT"/>
              </a:rPr>
              <a:t>3</a:t>
            </a:r>
            <a:endParaRPr sz="3000">
              <a:latin typeface="Arial MT"/>
              <a:cs typeface="Arial MT"/>
            </a:endParaRPr>
          </a:p>
        </p:txBody>
      </p:sp>
      <p:sp>
        <p:nvSpPr>
          <p:cNvPr id="12" name="object 12"/>
          <p:cNvSpPr txBox="1"/>
          <p:nvPr/>
        </p:nvSpPr>
        <p:spPr>
          <a:xfrm>
            <a:off x="3039745" y="7004050"/>
            <a:ext cx="14484985" cy="1710055"/>
          </a:xfrm>
          <a:prstGeom prst="rect">
            <a:avLst/>
          </a:prstGeom>
        </p:spPr>
        <p:txBody>
          <a:bodyPr vert="horz" wrap="square" lIns="0" tIns="12700" rIns="0" bIns="0" rtlCol="0">
            <a:spAutoFit/>
          </a:bodyPr>
          <a:lstStyle/>
          <a:p>
            <a:pPr marL="12700" marR="5080">
              <a:lnSpc>
                <a:spcPct val="115000"/>
              </a:lnSpc>
              <a:spcBef>
                <a:spcPts val="100"/>
              </a:spcBef>
            </a:pPr>
            <a:r>
              <a:rPr sz="2400" spc="165" dirty="0">
                <a:solidFill>
                  <a:srgbClr val="FFFF00"/>
                </a:solidFill>
                <a:latin typeface="Arial MT"/>
                <a:cs typeface="Arial MT"/>
              </a:rPr>
              <a:t>Memberikan</a:t>
            </a:r>
            <a:r>
              <a:rPr sz="2400" spc="70" dirty="0">
                <a:solidFill>
                  <a:srgbClr val="FFFF00"/>
                </a:solidFill>
                <a:latin typeface="Arial MT"/>
                <a:cs typeface="Arial MT"/>
              </a:rPr>
              <a:t> </a:t>
            </a:r>
            <a:r>
              <a:rPr sz="2400" spc="160" dirty="0">
                <a:solidFill>
                  <a:srgbClr val="FFFF00"/>
                </a:solidFill>
                <a:latin typeface="Arial MT"/>
                <a:cs typeface="Arial MT"/>
              </a:rPr>
              <a:t>pengakuan</a:t>
            </a:r>
            <a:r>
              <a:rPr sz="2400" spc="75" dirty="0">
                <a:solidFill>
                  <a:srgbClr val="FFFF00"/>
                </a:solidFill>
                <a:latin typeface="Arial MT"/>
                <a:cs typeface="Arial MT"/>
              </a:rPr>
              <a:t> </a:t>
            </a:r>
            <a:r>
              <a:rPr sz="2400" spc="195" dirty="0">
                <a:solidFill>
                  <a:srgbClr val="FFFF00"/>
                </a:solidFill>
                <a:latin typeface="Arial MT"/>
                <a:cs typeface="Arial MT"/>
              </a:rPr>
              <a:t>dan</a:t>
            </a:r>
            <a:r>
              <a:rPr sz="2400" spc="70" dirty="0">
                <a:solidFill>
                  <a:srgbClr val="FFFF00"/>
                </a:solidFill>
                <a:latin typeface="Arial MT"/>
                <a:cs typeface="Arial MT"/>
              </a:rPr>
              <a:t> </a:t>
            </a:r>
            <a:r>
              <a:rPr sz="2400" spc="155" dirty="0">
                <a:solidFill>
                  <a:srgbClr val="FFFF00"/>
                </a:solidFill>
                <a:latin typeface="Arial MT"/>
                <a:cs typeface="Arial MT"/>
              </a:rPr>
              <a:t>meningkatkan</a:t>
            </a:r>
            <a:r>
              <a:rPr sz="2400" spc="75" dirty="0">
                <a:solidFill>
                  <a:srgbClr val="FFFF00"/>
                </a:solidFill>
                <a:latin typeface="Arial MT"/>
                <a:cs typeface="Arial MT"/>
              </a:rPr>
              <a:t> </a:t>
            </a:r>
            <a:r>
              <a:rPr sz="2400" spc="130" dirty="0">
                <a:solidFill>
                  <a:srgbClr val="FFFF00"/>
                </a:solidFill>
                <a:latin typeface="Arial MT"/>
                <a:cs typeface="Arial MT"/>
              </a:rPr>
              <a:t>reputasi</a:t>
            </a:r>
            <a:r>
              <a:rPr sz="2400" spc="70" dirty="0">
                <a:solidFill>
                  <a:srgbClr val="FFFF00"/>
                </a:solidFill>
                <a:latin typeface="Arial MT"/>
                <a:cs typeface="Arial MT"/>
              </a:rPr>
              <a:t> </a:t>
            </a:r>
            <a:r>
              <a:rPr sz="2400" spc="120" dirty="0">
                <a:solidFill>
                  <a:srgbClr val="FFFF00"/>
                </a:solidFill>
                <a:latin typeface="Arial MT"/>
                <a:cs typeface="Arial MT"/>
              </a:rPr>
              <a:t>nasional</a:t>
            </a:r>
            <a:r>
              <a:rPr sz="2400" spc="70" dirty="0">
                <a:solidFill>
                  <a:srgbClr val="FFFF00"/>
                </a:solidFill>
                <a:latin typeface="Arial MT"/>
                <a:cs typeface="Arial MT"/>
              </a:rPr>
              <a:t> </a:t>
            </a:r>
            <a:r>
              <a:rPr sz="2400" spc="235" dirty="0">
                <a:solidFill>
                  <a:srgbClr val="FFFF00"/>
                </a:solidFill>
                <a:latin typeface="Arial MT"/>
                <a:cs typeface="Arial MT"/>
              </a:rPr>
              <a:t>bagi</a:t>
            </a:r>
            <a:r>
              <a:rPr sz="2400" spc="75" dirty="0">
                <a:solidFill>
                  <a:srgbClr val="FFFF00"/>
                </a:solidFill>
                <a:latin typeface="Arial MT"/>
                <a:cs typeface="Arial MT"/>
              </a:rPr>
              <a:t> </a:t>
            </a:r>
            <a:r>
              <a:rPr sz="2400" spc="155" dirty="0">
                <a:solidFill>
                  <a:srgbClr val="FFFF00"/>
                </a:solidFill>
                <a:latin typeface="Arial MT"/>
                <a:cs typeface="Arial MT"/>
              </a:rPr>
              <a:t>penerima</a:t>
            </a:r>
            <a:r>
              <a:rPr sz="2400" spc="75" dirty="0">
                <a:solidFill>
                  <a:srgbClr val="FFFF00"/>
                </a:solidFill>
                <a:latin typeface="Arial MT"/>
                <a:cs typeface="Arial MT"/>
              </a:rPr>
              <a:t> </a:t>
            </a:r>
            <a:r>
              <a:rPr sz="2400" spc="140" dirty="0">
                <a:solidFill>
                  <a:srgbClr val="FFFF00"/>
                </a:solidFill>
                <a:latin typeface="Arial MT"/>
                <a:cs typeface="Arial MT"/>
              </a:rPr>
              <a:t>Penghargaan </a:t>
            </a:r>
            <a:r>
              <a:rPr sz="2400" spc="85" dirty="0">
                <a:solidFill>
                  <a:srgbClr val="FFFF00"/>
                </a:solidFill>
                <a:latin typeface="Arial MT"/>
                <a:cs typeface="Arial MT"/>
              </a:rPr>
              <a:t>Keinsinyuran</a:t>
            </a:r>
            <a:r>
              <a:rPr sz="2400" spc="75" dirty="0">
                <a:solidFill>
                  <a:srgbClr val="FFFF00"/>
                </a:solidFill>
                <a:latin typeface="Arial MT"/>
                <a:cs typeface="Arial MT"/>
              </a:rPr>
              <a:t> </a:t>
            </a:r>
            <a:r>
              <a:rPr sz="2400" dirty="0">
                <a:solidFill>
                  <a:srgbClr val="FFFF00"/>
                </a:solidFill>
                <a:latin typeface="Arial MT"/>
                <a:cs typeface="Arial MT"/>
              </a:rPr>
              <a:t>PII</a:t>
            </a:r>
            <a:r>
              <a:rPr sz="2400" spc="80" dirty="0">
                <a:solidFill>
                  <a:srgbClr val="FFFF00"/>
                </a:solidFill>
                <a:latin typeface="Arial MT"/>
                <a:cs typeface="Arial MT"/>
              </a:rPr>
              <a:t> </a:t>
            </a:r>
            <a:r>
              <a:rPr sz="2400" spc="120" dirty="0">
                <a:solidFill>
                  <a:srgbClr val="FFFF00"/>
                </a:solidFill>
                <a:latin typeface="Arial MT"/>
                <a:cs typeface="Arial MT"/>
              </a:rPr>
              <a:t>sebagai</a:t>
            </a:r>
            <a:r>
              <a:rPr lang="en-US" altLang="en-US" sz="2400" spc="120" dirty="0">
                <a:solidFill>
                  <a:srgbClr val="FFFF00"/>
                </a:solidFill>
                <a:latin typeface="Arial MT"/>
                <a:cs typeface="Arial MT"/>
              </a:rPr>
              <a:t> </a:t>
            </a:r>
            <a:r>
              <a:rPr sz="2400" spc="120" dirty="0">
                <a:solidFill>
                  <a:srgbClr val="FFFF00"/>
                </a:solidFill>
                <a:latin typeface="Arial MT"/>
                <a:cs typeface="Arial MT"/>
              </a:rPr>
              <a:t>instansi</a:t>
            </a:r>
            <a:r>
              <a:rPr sz="2400" spc="75" dirty="0">
                <a:solidFill>
                  <a:srgbClr val="FFFF00"/>
                </a:solidFill>
                <a:latin typeface="Arial MT"/>
                <a:cs typeface="Arial MT"/>
              </a:rPr>
              <a:t> </a:t>
            </a:r>
            <a:r>
              <a:rPr sz="2400" spc="170" dirty="0">
                <a:solidFill>
                  <a:srgbClr val="FFFF00"/>
                </a:solidFill>
                <a:latin typeface="Arial MT"/>
                <a:cs typeface="Arial MT"/>
              </a:rPr>
              <a:t>yang</a:t>
            </a:r>
            <a:r>
              <a:rPr sz="2400" spc="80" dirty="0">
                <a:solidFill>
                  <a:srgbClr val="FFFF00"/>
                </a:solidFill>
                <a:latin typeface="Arial MT"/>
                <a:cs typeface="Arial MT"/>
              </a:rPr>
              <a:t> </a:t>
            </a:r>
            <a:r>
              <a:rPr sz="2400" spc="170" dirty="0">
                <a:solidFill>
                  <a:srgbClr val="FFFF00"/>
                </a:solidFill>
                <a:latin typeface="Arial MT"/>
                <a:cs typeface="Arial MT"/>
              </a:rPr>
              <a:t>telah</a:t>
            </a:r>
            <a:r>
              <a:rPr sz="2400" spc="80" dirty="0">
                <a:solidFill>
                  <a:srgbClr val="FFFF00"/>
                </a:solidFill>
                <a:latin typeface="Arial MT"/>
                <a:cs typeface="Arial MT"/>
              </a:rPr>
              <a:t> </a:t>
            </a:r>
            <a:r>
              <a:rPr sz="2400" spc="150" dirty="0">
                <a:solidFill>
                  <a:srgbClr val="FFFF00"/>
                </a:solidFill>
                <a:latin typeface="Arial MT"/>
                <a:cs typeface="Arial MT"/>
              </a:rPr>
              <a:t>menjalankan</a:t>
            </a:r>
            <a:r>
              <a:rPr sz="2400" spc="75" dirty="0">
                <a:solidFill>
                  <a:srgbClr val="FFFF00"/>
                </a:solidFill>
                <a:latin typeface="Arial MT"/>
                <a:cs typeface="Arial MT"/>
              </a:rPr>
              <a:t> </a:t>
            </a:r>
            <a:r>
              <a:rPr sz="2400" spc="125" dirty="0">
                <a:solidFill>
                  <a:srgbClr val="FFFF00"/>
                </a:solidFill>
                <a:latin typeface="Arial MT"/>
                <a:cs typeface="Arial MT"/>
              </a:rPr>
              <a:t>tugasnya</a:t>
            </a:r>
            <a:r>
              <a:rPr sz="2400" spc="80" dirty="0">
                <a:solidFill>
                  <a:srgbClr val="FFFF00"/>
                </a:solidFill>
                <a:latin typeface="Arial MT"/>
                <a:cs typeface="Arial MT"/>
              </a:rPr>
              <a:t> </a:t>
            </a:r>
            <a:r>
              <a:rPr sz="2400" dirty="0">
                <a:solidFill>
                  <a:srgbClr val="FFFF00"/>
                </a:solidFill>
                <a:latin typeface="Arial MT"/>
                <a:cs typeface="Arial MT"/>
              </a:rPr>
              <a:t>sesuai</a:t>
            </a:r>
            <a:r>
              <a:rPr sz="2400" spc="75" dirty="0">
                <a:solidFill>
                  <a:srgbClr val="FFFF00"/>
                </a:solidFill>
                <a:latin typeface="Arial MT"/>
                <a:cs typeface="Arial MT"/>
              </a:rPr>
              <a:t> </a:t>
            </a:r>
            <a:r>
              <a:rPr sz="2400" spc="175" dirty="0">
                <a:solidFill>
                  <a:srgbClr val="FFFF00"/>
                </a:solidFill>
                <a:latin typeface="Arial MT"/>
                <a:cs typeface="Arial MT"/>
              </a:rPr>
              <a:t>dengan</a:t>
            </a:r>
            <a:r>
              <a:rPr sz="2400" spc="80" dirty="0">
                <a:solidFill>
                  <a:srgbClr val="FFFF00"/>
                </a:solidFill>
                <a:latin typeface="Arial MT"/>
                <a:cs typeface="Arial MT"/>
              </a:rPr>
              <a:t> </a:t>
            </a:r>
            <a:r>
              <a:rPr sz="2400" spc="165" dirty="0">
                <a:solidFill>
                  <a:srgbClr val="FFFF00"/>
                </a:solidFill>
                <a:latin typeface="Arial MT"/>
                <a:cs typeface="Arial MT"/>
              </a:rPr>
              <a:t>amanah</a:t>
            </a:r>
            <a:r>
              <a:rPr sz="2400" spc="80" dirty="0">
                <a:solidFill>
                  <a:srgbClr val="FFFF00"/>
                </a:solidFill>
                <a:latin typeface="Arial MT"/>
                <a:cs typeface="Arial MT"/>
              </a:rPr>
              <a:t> </a:t>
            </a:r>
            <a:r>
              <a:rPr sz="2400" spc="175" dirty="0">
                <a:solidFill>
                  <a:srgbClr val="FFFF00"/>
                </a:solidFill>
                <a:latin typeface="Arial MT"/>
                <a:cs typeface="Arial MT"/>
              </a:rPr>
              <a:t>Undang- </a:t>
            </a:r>
            <a:r>
              <a:rPr sz="2400" spc="160" dirty="0">
                <a:solidFill>
                  <a:srgbClr val="FFFF00"/>
                </a:solidFill>
                <a:latin typeface="Arial MT"/>
                <a:cs typeface="Arial MT"/>
              </a:rPr>
              <a:t>Undang</a:t>
            </a:r>
            <a:r>
              <a:rPr sz="2400" spc="90" dirty="0">
                <a:solidFill>
                  <a:srgbClr val="FFFF00"/>
                </a:solidFill>
                <a:latin typeface="Arial MT"/>
                <a:cs typeface="Arial MT"/>
              </a:rPr>
              <a:t> </a:t>
            </a:r>
            <a:r>
              <a:rPr sz="2400" spc="110" dirty="0">
                <a:solidFill>
                  <a:srgbClr val="FFFF00"/>
                </a:solidFill>
                <a:latin typeface="Arial MT"/>
                <a:cs typeface="Arial MT"/>
              </a:rPr>
              <a:t>Republik</a:t>
            </a:r>
            <a:r>
              <a:rPr sz="2400" spc="95" dirty="0">
                <a:solidFill>
                  <a:srgbClr val="FFFF00"/>
                </a:solidFill>
                <a:latin typeface="Arial MT"/>
                <a:cs typeface="Arial MT"/>
              </a:rPr>
              <a:t> </a:t>
            </a:r>
            <a:r>
              <a:rPr sz="2400" spc="110" dirty="0">
                <a:solidFill>
                  <a:srgbClr val="FFFF00"/>
                </a:solidFill>
                <a:latin typeface="Arial MT"/>
                <a:cs typeface="Arial MT"/>
              </a:rPr>
              <a:t>Indonesia</a:t>
            </a:r>
            <a:r>
              <a:rPr sz="2400" spc="95" dirty="0">
                <a:solidFill>
                  <a:srgbClr val="FFFF00"/>
                </a:solidFill>
                <a:latin typeface="Arial MT"/>
                <a:cs typeface="Arial MT"/>
              </a:rPr>
              <a:t> </a:t>
            </a:r>
            <a:r>
              <a:rPr sz="2400" spc="155" dirty="0">
                <a:solidFill>
                  <a:srgbClr val="FFFF00"/>
                </a:solidFill>
                <a:latin typeface="Arial MT"/>
                <a:cs typeface="Arial MT"/>
              </a:rPr>
              <a:t>Nomor</a:t>
            </a:r>
            <a:r>
              <a:rPr sz="2400" spc="95" dirty="0">
                <a:solidFill>
                  <a:srgbClr val="FFFF00"/>
                </a:solidFill>
                <a:latin typeface="Arial MT"/>
                <a:cs typeface="Arial MT"/>
              </a:rPr>
              <a:t> </a:t>
            </a:r>
            <a:r>
              <a:rPr sz="2400" spc="-390" dirty="0">
                <a:solidFill>
                  <a:srgbClr val="FFFF00"/>
                </a:solidFill>
                <a:latin typeface="Arial MT"/>
                <a:cs typeface="Arial MT"/>
              </a:rPr>
              <a:t>11</a:t>
            </a:r>
            <a:r>
              <a:rPr sz="2400" spc="95" dirty="0">
                <a:solidFill>
                  <a:srgbClr val="FFFF00"/>
                </a:solidFill>
                <a:latin typeface="Arial MT"/>
                <a:cs typeface="Arial MT"/>
              </a:rPr>
              <a:t> </a:t>
            </a:r>
            <a:r>
              <a:rPr sz="2400" dirty="0">
                <a:solidFill>
                  <a:srgbClr val="FFFF00"/>
                </a:solidFill>
                <a:latin typeface="Arial MT"/>
                <a:cs typeface="Arial MT"/>
              </a:rPr>
              <a:t>Tahun</a:t>
            </a:r>
            <a:r>
              <a:rPr sz="2400" spc="95" dirty="0">
                <a:solidFill>
                  <a:srgbClr val="FFFF00"/>
                </a:solidFill>
                <a:latin typeface="Arial MT"/>
                <a:cs typeface="Arial MT"/>
              </a:rPr>
              <a:t> </a:t>
            </a:r>
            <a:r>
              <a:rPr sz="2400" dirty="0">
                <a:solidFill>
                  <a:srgbClr val="FFFF00"/>
                </a:solidFill>
                <a:latin typeface="Arial MT"/>
                <a:cs typeface="Arial MT"/>
              </a:rPr>
              <a:t>2014</a:t>
            </a:r>
            <a:r>
              <a:rPr sz="2400" spc="95" dirty="0">
                <a:solidFill>
                  <a:srgbClr val="FFFF00"/>
                </a:solidFill>
                <a:latin typeface="Arial MT"/>
                <a:cs typeface="Arial MT"/>
              </a:rPr>
              <a:t> </a:t>
            </a:r>
            <a:r>
              <a:rPr lang="en-US" altLang="en-US" sz="2400" spc="95" dirty="0">
                <a:solidFill>
                  <a:srgbClr val="FFFF00"/>
                </a:solidFill>
                <a:latin typeface="Arial MT"/>
                <a:cs typeface="Arial MT"/>
              </a:rPr>
              <a:t>t</a:t>
            </a:r>
            <a:r>
              <a:rPr sz="2400" spc="120" dirty="0">
                <a:solidFill>
                  <a:srgbClr val="FFFF00"/>
                </a:solidFill>
                <a:latin typeface="Arial MT"/>
                <a:cs typeface="Arial MT"/>
              </a:rPr>
              <a:t>entang</a:t>
            </a:r>
            <a:r>
              <a:rPr sz="2400" spc="95" dirty="0">
                <a:solidFill>
                  <a:srgbClr val="FFFF00"/>
                </a:solidFill>
                <a:latin typeface="Arial MT"/>
                <a:cs typeface="Arial MT"/>
              </a:rPr>
              <a:t> </a:t>
            </a:r>
            <a:r>
              <a:rPr sz="2400" spc="85" dirty="0">
                <a:solidFill>
                  <a:srgbClr val="FFFF00"/>
                </a:solidFill>
                <a:latin typeface="Arial MT"/>
                <a:cs typeface="Arial MT"/>
              </a:rPr>
              <a:t>Keinsinyuran</a:t>
            </a:r>
            <a:r>
              <a:rPr sz="2400" spc="95" dirty="0">
                <a:solidFill>
                  <a:srgbClr val="FFFF00"/>
                </a:solidFill>
                <a:latin typeface="Arial MT"/>
                <a:cs typeface="Arial MT"/>
              </a:rPr>
              <a:t> </a:t>
            </a:r>
            <a:r>
              <a:rPr sz="2400" spc="145" dirty="0">
                <a:solidFill>
                  <a:srgbClr val="FFFF00"/>
                </a:solidFill>
                <a:latin typeface="Arial MT"/>
                <a:cs typeface="Arial MT"/>
              </a:rPr>
              <a:t>beserta</a:t>
            </a:r>
            <a:r>
              <a:rPr sz="2400" spc="95" dirty="0">
                <a:solidFill>
                  <a:srgbClr val="FFFF00"/>
                </a:solidFill>
                <a:latin typeface="Arial MT"/>
                <a:cs typeface="Arial MT"/>
              </a:rPr>
              <a:t> </a:t>
            </a:r>
            <a:r>
              <a:rPr lang="en-US" altLang="en-US" sz="2400" spc="95" dirty="0">
                <a:solidFill>
                  <a:srgbClr val="FFFF00"/>
                </a:solidFill>
                <a:latin typeface="Arial MT"/>
                <a:cs typeface="Arial MT"/>
              </a:rPr>
              <a:t>per</a:t>
            </a:r>
            <a:r>
              <a:rPr sz="2400" spc="185" dirty="0">
                <a:solidFill>
                  <a:srgbClr val="FFFF00"/>
                </a:solidFill>
                <a:latin typeface="Arial MT"/>
                <a:cs typeface="Arial MT"/>
              </a:rPr>
              <a:t>aturan</a:t>
            </a:r>
            <a:r>
              <a:rPr lang="en-US" altLang="en-US" sz="2400" spc="185" dirty="0">
                <a:solidFill>
                  <a:srgbClr val="FFFF00"/>
                </a:solidFill>
                <a:latin typeface="Arial MT"/>
                <a:cs typeface="Arial MT"/>
              </a:rPr>
              <a:t> perundangan </a:t>
            </a:r>
            <a:r>
              <a:rPr sz="2400" spc="150" dirty="0">
                <a:solidFill>
                  <a:srgbClr val="FFFF00"/>
                </a:solidFill>
                <a:latin typeface="Arial MT"/>
                <a:cs typeface="Arial MT"/>
              </a:rPr>
              <a:t>yang berlaku</a:t>
            </a:r>
            <a:r>
              <a:rPr lang="en-US" altLang="en-US" sz="2400" spc="150" dirty="0">
                <a:solidFill>
                  <a:srgbClr val="FFFF00"/>
                </a:solidFill>
                <a:latin typeface="Arial MT"/>
                <a:cs typeface="Arial MT"/>
              </a:rPr>
              <a:t>.</a:t>
            </a:r>
            <a:endParaRPr lang="en-US" altLang="en-US" sz="2400" spc="150" dirty="0">
              <a:solidFill>
                <a:srgbClr val="FFFF00"/>
              </a:solidFill>
              <a:latin typeface="Arial MT"/>
              <a:cs typeface="Arial MT"/>
            </a:endParaRPr>
          </a:p>
        </p:txBody>
      </p:sp>
      <p:sp>
        <p:nvSpPr>
          <p:cNvPr id="13" name="object 13"/>
          <p:cNvSpPr txBox="1"/>
          <p:nvPr/>
        </p:nvSpPr>
        <p:spPr>
          <a:xfrm>
            <a:off x="2141422" y="7598443"/>
            <a:ext cx="266065" cy="482600"/>
          </a:xfrm>
          <a:prstGeom prst="rect">
            <a:avLst/>
          </a:prstGeom>
        </p:spPr>
        <p:txBody>
          <a:bodyPr vert="horz" wrap="square" lIns="0" tIns="12700" rIns="0" bIns="0" rtlCol="0">
            <a:spAutoFit/>
          </a:bodyPr>
          <a:lstStyle/>
          <a:p>
            <a:pPr marL="12700">
              <a:lnSpc>
                <a:spcPct val="100000"/>
              </a:lnSpc>
              <a:spcBef>
                <a:spcPts val="100"/>
              </a:spcBef>
            </a:pPr>
            <a:r>
              <a:rPr sz="3000" spc="165" dirty="0">
                <a:solidFill>
                  <a:srgbClr val="FFFFFF"/>
                </a:solidFill>
                <a:latin typeface="Arial MT"/>
                <a:cs typeface="Arial MT"/>
              </a:rPr>
              <a:t>4</a:t>
            </a:r>
            <a:endParaRPr sz="3000">
              <a:latin typeface="Arial MT"/>
              <a:cs typeface="Arial MT"/>
            </a:endParaRPr>
          </a:p>
        </p:txBody>
      </p:sp>
      <p:sp>
        <p:nvSpPr>
          <p:cNvPr id="14" name="object 14"/>
          <p:cNvSpPr txBox="1"/>
          <p:nvPr/>
        </p:nvSpPr>
        <p:spPr>
          <a:xfrm>
            <a:off x="3039930" y="9045674"/>
            <a:ext cx="14420850" cy="861060"/>
          </a:xfrm>
          <a:prstGeom prst="rect">
            <a:avLst/>
          </a:prstGeom>
        </p:spPr>
        <p:txBody>
          <a:bodyPr vert="horz" wrap="square" lIns="0" tIns="12700" rIns="0" bIns="0" rtlCol="0">
            <a:spAutoFit/>
          </a:bodyPr>
          <a:lstStyle/>
          <a:p>
            <a:pPr marL="12700" marR="5080">
              <a:lnSpc>
                <a:spcPct val="115000"/>
              </a:lnSpc>
              <a:spcBef>
                <a:spcPts val="100"/>
              </a:spcBef>
            </a:pPr>
            <a:r>
              <a:rPr sz="2400" spc="170" dirty="0">
                <a:solidFill>
                  <a:srgbClr val="FFFFFF"/>
                </a:solidFill>
                <a:latin typeface="Arial MT"/>
                <a:cs typeface="Arial MT"/>
              </a:rPr>
              <a:t>Mendorong</a:t>
            </a:r>
            <a:r>
              <a:rPr sz="2400" spc="60" dirty="0">
                <a:solidFill>
                  <a:srgbClr val="FFFFFF"/>
                </a:solidFill>
                <a:latin typeface="Arial MT"/>
                <a:cs typeface="Arial MT"/>
              </a:rPr>
              <a:t> </a:t>
            </a:r>
            <a:r>
              <a:rPr sz="2400" spc="150" dirty="0">
                <a:solidFill>
                  <a:srgbClr val="FFFFFF"/>
                </a:solidFill>
                <a:latin typeface="Arial MT"/>
                <a:cs typeface="Arial MT"/>
              </a:rPr>
              <a:t>kolaborasi</a:t>
            </a:r>
            <a:r>
              <a:rPr sz="2400" spc="65" dirty="0">
                <a:solidFill>
                  <a:srgbClr val="FFFFFF"/>
                </a:solidFill>
                <a:latin typeface="Arial MT"/>
                <a:cs typeface="Arial MT"/>
              </a:rPr>
              <a:t> </a:t>
            </a:r>
            <a:r>
              <a:rPr sz="2400" dirty="0">
                <a:solidFill>
                  <a:srgbClr val="FFFFFF"/>
                </a:solidFill>
                <a:latin typeface="Arial MT"/>
                <a:cs typeface="Arial MT"/>
              </a:rPr>
              <a:t>PII</a:t>
            </a:r>
            <a:r>
              <a:rPr sz="2400" spc="65" dirty="0">
                <a:solidFill>
                  <a:srgbClr val="FFFFFF"/>
                </a:solidFill>
                <a:latin typeface="Arial MT"/>
                <a:cs typeface="Arial MT"/>
              </a:rPr>
              <a:t> </a:t>
            </a:r>
            <a:r>
              <a:rPr sz="2400" spc="195" dirty="0">
                <a:solidFill>
                  <a:srgbClr val="FFFFFF"/>
                </a:solidFill>
                <a:latin typeface="Arial MT"/>
                <a:cs typeface="Arial MT"/>
              </a:rPr>
              <a:t>dan</a:t>
            </a:r>
            <a:r>
              <a:rPr sz="2400" spc="65" dirty="0">
                <a:solidFill>
                  <a:srgbClr val="FFFFFF"/>
                </a:solidFill>
                <a:latin typeface="Arial MT"/>
                <a:cs typeface="Arial MT"/>
              </a:rPr>
              <a:t> </a:t>
            </a:r>
            <a:r>
              <a:rPr sz="2400" spc="155" dirty="0">
                <a:solidFill>
                  <a:srgbClr val="FFFFFF"/>
                </a:solidFill>
                <a:latin typeface="Arial MT"/>
                <a:cs typeface="Arial MT"/>
              </a:rPr>
              <a:t>pemerintah</a:t>
            </a:r>
            <a:r>
              <a:rPr sz="2400" spc="65" dirty="0">
                <a:solidFill>
                  <a:srgbClr val="FFFFFF"/>
                </a:solidFill>
                <a:latin typeface="Arial MT"/>
                <a:cs typeface="Arial MT"/>
              </a:rPr>
              <a:t> </a:t>
            </a:r>
            <a:r>
              <a:rPr sz="2400" spc="185" dirty="0">
                <a:solidFill>
                  <a:srgbClr val="FFFFFF"/>
                </a:solidFill>
                <a:latin typeface="Arial MT"/>
                <a:cs typeface="Arial MT"/>
              </a:rPr>
              <a:t>daerah</a:t>
            </a:r>
            <a:r>
              <a:rPr sz="2400" spc="65" dirty="0">
                <a:solidFill>
                  <a:srgbClr val="FFFFFF"/>
                </a:solidFill>
                <a:latin typeface="Arial MT"/>
                <a:cs typeface="Arial MT"/>
              </a:rPr>
              <a:t> </a:t>
            </a:r>
            <a:r>
              <a:rPr sz="2400" spc="85" dirty="0">
                <a:solidFill>
                  <a:srgbClr val="FFFFFF"/>
                </a:solidFill>
                <a:latin typeface="Arial MT"/>
                <a:cs typeface="Arial MT"/>
              </a:rPr>
              <a:t>untuk</a:t>
            </a:r>
            <a:r>
              <a:rPr sz="2400" spc="65" dirty="0">
                <a:solidFill>
                  <a:srgbClr val="FFFFFF"/>
                </a:solidFill>
                <a:latin typeface="Arial MT"/>
                <a:cs typeface="Arial MT"/>
              </a:rPr>
              <a:t> </a:t>
            </a:r>
            <a:r>
              <a:rPr sz="2400" spc="114" dirty="0">
                <a:solidFill>
                  <a:srgbClr val="FFFFFF"/>
                </a:solidFill>
                <a:latin typeface="Arial MT"/>
                <a:cs typeface="Arial MT"/>
              </a:rPr>
              <a:t>me</a:t>
            </a:r>
            <a:r>
              <a:rPr lang="en-US" altLang="en-US" sz="2400" spc="114" dirty="0">
                <a:solidFill>
                  <a:srgbClr val="FFFFFF"/>
                </a:solidFill>
                <a:latin typeface="Arial MT"/>
                <a:cs typeface="Arial MT"/>
              </a:rPr>
              <a:t>mpercepat</a:t>
            </a:r>
            <a:r>
              <a:rPr sz="2400" spc="65" dirty="0">
                <a:solidFill>
                  <a:srgbClr val="FFFFFF"/>
                </a:solidFill>
                <a:latin typeface="Arial MT"/>
                <a:cs typeface="Arial MT"/>
              </a:rPr>
              <a:t> </a:t>
            </a:r>
            <a:r>
              <a:rPr sz="2400" spc="155" dirty="0">
                <a:solidFill>
                  <a:srgbClr val="FFFFFF"/>
                </a:solidFill>
                <a:latin typeface="Arial MT"/>
                <a:cs typeface="Arial MT"/>
              </a:rPr>
              <a:t>pembangunan</a:t>
            </a:r>
            <a:r>
              <a:rPr sz="2400" spc="65" dirty="0">
                <a:solidFill>
                  <a:srgbClr val="FFFFFF"/>
                </a:solidFill>
                <a:latin typeface="Arial MT"/>
                <a:cs typeface="Arial MT"/>
              </a:rPr>
              <a:t> </a:t>
            </a:r>
            <a:r>
              <a:rPr sz="2400" spc="175" dirty="0">
                <a:solidFill>
                  <a:srgbClr val="FFFFFF"/>
                </a:solidFill>
                <a:latin typeface="Arial MT"/>
                <a:cs typeface="Arial MT"/>
              </a:rPr>
              <a:t>daerah dengan</a:t>
            </a:r>
            <a:r>
              <a:rPr sz="2400" spc="80" dirty="0">
                <a:solidFill>
                  <a:srgbClr val="FFFFFF"/>
                </a:solidFill>
                <a:latin typeface="Arial MT"/>
                <a:cs typeface="Arial MT"/>
              </a:rPr>
              <a:t> </a:t>
            </a:r>
            <a:r>
              <a:rPr sz="2400" spc="180" dirty="0">
                <a:solidFill>
                  <a:srgbClr val="FFFFFF"/>
                </a:solidFill>
                <a:latin typeface="Arial MT"/>
                <a:cs typeface="Arial MT"/>
              </a:rPr>
              <a:t>pendekatan</a:t>
            </a:r>
            <a:r>
              <a:rPr sz="2400" spc="80" dirty="0">
                <a:solidFill>
                  <a:srgbClr val="FFFFFF"/>
                </a:solidFill>
                <a:latin typeface="Arial MT"/>
                <a:cs typeface="Arial MT"/>
              </a:rPr>
              <a:t> </a:t>
            </a:r>
            <a:r>
              <a:rPr sz="2400" spc="165" dirty="0">
                <a:solidFill>
                  <a:srgbClr val="FFFFFF"/>
                </a:solidFill>
                <a:latin typeface="Arial MT"/>
                <a:cs typeface="Arial MT"/>
              </a:rPr>
              <a:t>teknokrati</a:t>
            </a:r>
            <a:r>
              <a:rPr lang="en-US" altLang="en-US" sz="2400" spc="165" dirty="0">
                <a:solidFill>
                  <a:srgbClr val="FFFFFF"/>
                </a:solidFill>
                <a:latin typeface="Arial MT"/>
                <a:cs typeface="Arial MT"/>
              </a:rPr>
              <a:t>s</a:t>
            </a:r>
            <a:r>
              <a:rPr sz="2400" spc="80" dirty="0">
                <a:solidFill>
                  <a:srgbClr val="FFFFFF"/>
                </a:solidFill>
                <a:latin typeface="Arial MT"/>
                <a:cs typeface="Arial MT"/>
              </a:rPr>
              <a:t> </a:t>
            </a:r>
            <a:r>
              <a:rPr sz="2400" spc="170" dirty="0">
                <a:solidFill>
                  <a:srgbClr val="FFFFFF"/>
                </a:solidFill>
                <a:latin typeface="Arial MT"/>
                <a:cs typeface="Arial MT"/>
              </a:rPr>
              <a:t>yang</a:t>
            </a:r>
            <a:r>
              <a:rPr sz="2400" spc="80" dirty="0">
                <a:solidFill>
                  <a:srgbClr val="FFFFFF"/>
                </a:solidFill>
                <a:latin typeface="Arial MT"/>
                <a:cs typeface="Arial MT"/>
              </a:rPr>
              <a:t> </a:t>
            </a:r>
            <a:r>
              <a:rPr sz="2400" spc="105" dirty="0">
                <a:solidFill>
                  <a:srgbClr val="FFFFFF"/>
                </a:solidFill>
                <a:latin typeface="Arial MT"/>
                <a:cs typeface="Arial MT"/>
              </a:rPr>
              <a:t>berbasis</a:t>
            </a:r>
            <a:r>
              <a:rPr sz="2400" spc="80" dirty="0">
                <a:solidFill>
                  <a:srgbClr val="FFFFFF"/>
                </a:solidFill>
                <a:latin typeface="Arial MT"/>
                <a:cs typeface="Arial MT"/>
              </a:rPr>
              <a:t> </a:t>
            </a:r>
            <a:r>
              <a:rPr sz="2400" spc="155" dirty="0">
                <a:solidFill>
                  <a:srgbClr val="FFFFFF"/>
                </a:solidFill>
                <a:latin typeface="Arial MT"/>
                <a:cs typeface="Arial MT"/>
              </a:rPr>
              <a:t>keahlian</a:t>
            </a:r>
            <a:r>
              <a:rPr sz="2400" spc="80" dirty="0">
                <a:solidFill>
                  <a:srgbClr val="FFFFFF"/>
                </a:solidFill>
                <a:latin typeface="Arial MT"/>
                <a:cs typeface="Arial MT"/>
              </a:rPr>
              <a:t> </a:t>
            </a:r>
            <a:r>
              <a:rPr sz="2400" spc="195" dirty="0">
                <a:solidFill>
                  <a:srgbClr val="FFFFFF"/>
                </a:solidFill>
                <a:latin typeface="Arial MT"/>
                <a:cs typeface="Arial MT"/>
              </a:rPr>
              <a:t>dan</a:t>
            </a:r>
            <a:r>
              <a:rPr sz="2400" spc="85" dirty="0">
                <a:solidFill>
                  <a:srgbClr val="FFFFFF"/>
                </a:solidFill>
                <a:latin typeface="Arial MT"/>
                <a:cs typeface="Arial MT"/>
              </a:rPr>
              <a:t> </a:t>
            </a:r>
            <a:r>
              <a:rPr sz="2400" dirty="0">
                <a:solidFill>
                  <a:srgbClr val="FFFFFF"/>
                </a:solidFill>
                <a:latin typeface="Arial MT"/>
                <a:cs typeface="Arial MT"/>
              </a:rPr>
              <a:t>solusi</a:t>
            </a:r>
            <a:r>
              <a:rPr lang="en-US" altLang="en-US" sz="2400" dirty="0">
                <a:solidFill>
                  <a:srgbClr val="FFFFFF"/>
                </a:solidFill>
                <a:latin typeface="Arial MT"/>
                <a:cs typeface="Arial MT"/>
              </a:rPr>
              <a:t> </a:t>
            </a:r>
            <a:r>
              <a:rPr sz="2400" spc="140" dirty="0">
                <a:solidFill>
                  <a:srgbClr val="FFFFFF"/>
                </a:solidFill>
                <a:latin typeface="Arial MT"/>
                <a:cs typeface="Arial MT"/>
              </a:rPr>
              <a:t>teknologi.</a:t>
            </a:r>
            <a:endParaRPr sz="2400">
              <a:latin typeface="Arial MT"/>
              <a:cs typeface="Arial MT"/>
            </a:endParaRPr>
          </a:p>
        </p:txBody>
      </p:sp>
      <p:sp>
        <p:nvSpPr>
          <p:cNvPr id="15" name="object 15"/>
          <p:cNvSpPr txBox="1"/>
          <p:nvPr/>
        </p:nvSpPr>
        <p:spPr>
          <a:xfrm>
            <a:off x="2141422" y="9288923"/>
            <a:ext cx="266700" cy="482600"/>
          </a:xfrm>
          <a:prstGeom prst="rect">
            <a:avLst/>
          </a:prstGeom>
        </p:spPr>
        <p:txBody>
          <a:bodyPr vert="horz" wrap="square" lIns="0" tIns="12700" rIns="0" bIns="0" rtlCol="0">
            <a:spAutoFit/>
          </a:bodyPr>
          <a:lstStyle/>
          <a:p>
            <a:pPr marL="12700">
              <a:lnSpc>
                <a:spcPct val="100000"/>
              </a:lnSpc>
              <a:spcBef>
                <a:spcPts val="100"/>
              </a:spcBef>
            </a:pPr>
            <a:r>
              <a:rPr sz="3000" spc="180" dirty="0">
                <a:solidFill>
                  <a:srgbClr val="FFFFFF"/>
                </a:solidFill>
                <a:latin typeface="Arial MT"/>
                <a:cs typeface="Arial MT"/>
              </a:rPr>
              <a:t>5</a:t>
            </a:r>
            <a:endParaRPr sz="3000">
              <a:latin typeface="Arial MT"/>
              <a:cs typeface="Arial M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5919" y="38100"/>
            <a:ext cx="18280380" cy="10287000"/>
            <a:chOff x="8536" y="0"/>
            <a:chExt cx="18280380" cy="10287000"/>
          </a:xfrm>
        </p:grpSpPr>
        <p:pic>
          <p:nvPicPr>
            <p:cNvPr id="3" name="object 3"/>
            <p:cNvPicPr/>
            <p:nvPr/>
          </p:nvPicPr>
          <p:blipFill>
            <a:blip r:embed="rId1" cstate="print"/>
            <a:stretch>
              <a:fillRect/>
            </a:stretch>
          </p:blipFill>
          <p:spPr>
            <a:xfrm>
              <a:off x="8536" y="0"/>
              <a:ext cx="18280369" cy="10287000"/>
            </a:xfrm>
            <a:prstGeom prst="rect">
              <a:avLst/>
            </a:prstGeom>
          </p:spPr>
        </p:pic>
        <p:pic>
          <p:nvPicPr>
            <p:cNvPr id="4" name="object 4"/>
            <p:cNvPicPr/>
            <p:nvPr/>
          </p:nvPicPr>
          <p:blipFill>
            <a:blip r:embed="rId2" cstate="print"/>
            <a:stretch>
              <a:fillRect/>
            </a:stretch>
          </p:blipFill>
          <p:spPr>
            <a:xfrm>
              <a:off x="11909451" y="0"/>
              <a:ext cx="6378548" cy="5403420"/>
            </a:xfrm>
            <a:prstGeom prst="rect">
              <a:avLst/>
            </a:prstGeom>
          </p:spPr>
        </p:pic>
        <p:sp>
          <p:nvSpPr>
            <p:cNvPr id="5" name="object 5"/>
            <p:cNvSpPr/>
            <p:nvPr/>
          </p:nvSpPr>
          <p:spPr>
            <a:xfrm>
              <a:off x="14204217" y="5376626"/>
              <a:ext cx="264795" cy="264795"/>
            </a:xfrm>
            <a:custGeom>
              <a:avLst/>
              <a:gdLst/>
              <a:ahLst/>
              <a:cxnLst/>
              <a:rect l="l" t="t" r="r" b="b"/>
              <a:pathLst>
                <a:path w="264794" h="264795">
                  <a:moveTo>
                    <a:pt x="132138" y="264277"/>
                  </a:moveTo>
                  <a:lnTo>
                    <a:pt x="90372" y="257541"/>
                  </a:lnTo>
                  <a:lnTo>
                    <a:pt x="54099" y="238782"/>
                  </a:lnTo>
                  <a:lnTo>
                    <a:pt x="25495" y="210178"/>
                  </a:lnTo>
                  <a:lnTo>
                    <a:pt x="6736" y="173905"/>
                  </a:lnTo>
                  <a:lnTo>
                    <a:pt x="0" y="132139"/>
                  </a:lnTo>
                  <a:lnTo>
                    <a:pt x="6736" y="90372"/>
                  </a:lnTo>
                  <a:lnTo>
                    <a:pt x="25495" y="54099"/>
                  </a:lnTo>
                  <a:lnTo>
                    <a:pt x="54099" y="25495"/>
                  </a:lnTo>
                  <a:lnTo>
                    <a:pt x="90372" y="6736"/>
                  </a:lnTo>
                  <a:lnTo>
                    <a:pt x="132138" y="0"/>
                  </a:lnTo>
                  <a:lnTo>
                    <a:pt x="173904" y="6736"/>
                  </a:lnTo>
                  <a:lnTo>
                    <a:pt x="210177" y="25495"/>
                  </a:lnTo>
                  <a:lnTo>
                    <a:pt x="238781" y="54099"/>
                  </a:lnTo>
                  <a:lnTo>
                    <a:pt x="257540" y="90372"/>
                  </a:lnTo>
                  <a:lnTo>
                    <a:pt x="264276" y="132139"/>
                  </a:lnTo>
                  <a:lnTo>
                    <a:pt x="257540" y="173905"/>
                  </a:lnTo>
                  <a:lnTo>
                    <a:pt x="238781" y="210178"/>
                  </a:lnTo>
                  <a:lnTo>
                    <a:pt x="210177" y="238782"/>
                  </a:lnTo>
                  <a:lnTo>
                    <a:pt x="173904" y="257541"/>
                  </a:lnTo>
                  <a:lnTo>
                    <a:pt x="132138" y="264277"/>
                  </a:lnTo>
                  <a:close/>
                </a:path>
              </a:pathLst>
            </a:custGeom>
            <a:solidFill>
              <a:srgbClr val="A27704"/>
            </a:solidFill>
          </p:spPr>
          <p:txBody>
            <a:bodyPr wrap="square" lIns="0" tIns="0" rIns="0" bIns="0" rtlCol="0"/>
            <a:lstStyle/>
            <a:p/>
          </p:txBody>
        </p:sp>
      </p:grpSp>
      <p:sp>
        <p:nvSpPr>
          <p:cNvPr id="6" name="object 6"/>
          <p:cNvSpPr txBox="1"/>
          <p:nvPr/>
        </p:nvSpPr>
        <p:spPr>
          <a:xfrm>
            <a:off x="16626279" y="9044813"/>
            <a:ext cx="330200" cy="360680"/>
          </a:xfrm>
          <a:prstGeom prst="rect">
            <a:avLst/>
          </a:prstGeom>
        </p:spPr>
        <p:txBody>
          <a:bodyPr vert="horz" wrap="square" lIns="0" tIns="12700" rIns="0" bIns="0" rtlCol="0">
            <a:spAutoFit/>
          </a:bodyPr>
          <a:lstStyle/>
          <a:p>
            <a:pPr marL="12700">
              <a:lnSpc>
                <a:spcPct val="100000"/>
              </a:lnSpc>
              <a:spcBef>
                <a:spcPts val="100"/>
              </a:spcBef>
            </a:pPr>
            <a:r>
              <a:rPr sz="2200" spc="-25" dirty="0">
                <a:solidFill>
                  <a:srgbClr val="040E0C"/>
                </a:solidFill>
                <a:latin typeface="Arial MT"/>
                <a:cs typeface="Arial MT"/>
              </a:rPr>
              <a:t>10</a:t>
            </a:r>
            <a:endParaRPr sz="2200">
              <a:latin typeface="Arial MT"/>
              <a:cs typeface="Arial MT"/>
            </a:endParaRPr>
          </a:p>
        </p:txBody>
      </p:sp>
      <p:sp>
        <p:nvSpPr>
          <p:cNvPr id="7" name="object 7"/>
          <p:cNvSpPr txBox="1"/>
          <p:nvPr/>
        </p:nvSpPr>
        <p:spPr>
          <a:xfrm>
            <a:off x="1131570" y="3462655"/>
            <a:ext cx="14317345" cy="5483225"/>
          </a:xfrm>
          <a:prstGeom prst="rect">
            <a:avLst/>
          </a:prstGeom>
        </p:spPr>
        <p:txBody>
          <a:bodyPr vert="horz" wrap="square" lIns="0" tIns="12700" rIns="0" bIns="0" rtlCol="0">
            <a:noAutofit/>
          </a:bodyPr>
          <a:lstStyle/>
          <a:p>
            <a:pPr marL="12700" marR="5295900" algn="l" defTabSz="914400">
              <a:lnSpc>
                <a:spcPct val="116000"/>
              </a:lnSpc>
              <a:spcBef>
                <a:spcPts val="100"/>
              </a:spcBef>
            </a:pPr>
            <a:r>
              <a:rPr sz="2800" b="1" spc="100" dirty="0">
                <a:solidFill>
                  <a:schemeClr val="tx1">
                    <a:lumMod val="95000"/>
                    <a:lumOff val="5000"/>
                  </a:schemeClr>
                </a:solidFill>
                <a:latin typeface="Arial MT"/>
                <a:cs typeface="Arial MT"/>
              </a:rPr>
              <a:t>Pengukuran</a:t>
            </a:r>
            <a:r>
              <a:rPr sz="2800" b="1" spc="55" dirty="0">
                <a:solidFill>
                  <a:schemeClr val="tx1">
                    <a:lumMod val="95000"/>
                    <a:lumOff val="5000"/>
                  </a:schemeClr>
                </a:solidFill>
                <a:latin typeface="Arial MT"/>
                <a:cs typeface="Arial MT"/>
              </a:rPr>
              <a:t> </a:t>
            </a:r>
            <a:r>
              <a:rPr sz="2800" b="1" spc="80" dirty="0">
                <a:solidFill>
                  <a:schemeClr val="tx1">
                    <a:lumMod val="95000"/>
                    <a:lumOff val="5000"/>
                  </a:schemeClr>
                </a:solidFill>
                <a:latin typeface="Arial MT"/>
                <a:cs typeface="Arial MT"/>
              </a:rPr>
              <a:t>Indeks</a:t>
            </a:r>
            <a:r>
              <a:rPr sz="2800" b="1" spc="60" dirty="0">
                <a:solidFill>
                  <a:schemeClr val="tx1">
                    <a:lumMod val="95000"/>
                    <a:lumOff val="5000"/>
                  </a:schemeClr>
                </a:solidFill>
                <a:latin typeface="Arial MT"/>
                <a:cs typeface="Arial MT"/>
              </a:rPr>
              <a:t> </a:t>
            </a:r>
            <a:r>
              <a:rPr sz="2800" b="1" spc="95" dirty="0">
                <a:solidFill>
                  <a:schemeClr val="tx1">
                    <a:lumMod val="95000"/>
                    <a:lumOff val="5000"/>
                  </a:schemeClr>
                </a:solidFill>
                <a:latin typeface="Arial MT"/>
                <a:cs typeface="Arial MT"/>
              </a:rPr>
              <a:t>Keinsinyuran</a:t>
            </a:r>
            <a:r>
              <a:rPr sz="2800" b="1" spc="55" dirty="0">
                <a:solidFill>
                  <a:schemeClr val="tx1">
                    <a:lumMod val="95000"/>
                    <a:lumOff val="5000"/>
                  </a:schemeClr>
                </a:solidFill>
                <a:latin typeface="Arial MT"/>
                <a:cs typeface="Arial MT"/>
              </a:rPr>
              <a:t> </a:t>
            </a:r>
            <a:r>
              <a:rPr sz="2800" b="1" dirty="0">
                <a:solidFill>
                  <a:schemeClr val="tx1">
                    <a:lumMod val="95000"/>
                    <a:lumOff val="5000"/>
                  </a:schemeClr>
                </a:solidFill>
                <a:latin typeface="Arial MT"/>
                <a:cs typeface="Arial MT"/>
              </a:rPr>
              <a:t>PII</a:t>
            </a:r>
            <a:r>
              <a:rPr lang="en-US" altLang="en-US" sz="2800" b="1" dirty="0">
                <a:solidFill>
                  <a:schemeClr val="tx1">
                    <a:lumMod val="95000"/>
                    <a:lumOff val="5000"/>
                  </a:schemeClr>
                </a:solidFill>
                <a:latin typeface="Arial MT"/>
                <a:cs typeface="Arial MT"/>
              </a:rPr>
              <a:t> </a:t>
            </a:r>
            <a:r>
              <a:rPr sz="2800" b="1" spc="150" dirty="0">
                <a:solidFill>
                  <a:schemeClr val="tx1">
                    <a:lumMod val="95000"/>
                    <a:lumOff val="5000"/>
                  </a:schemeClr>
                </a:solidFill>
                <a:latin typeface="Arial MT"/>
                <a:cs typeface="Arial MT"/>
              </a:rPr>
              <a:t>didesain </a:t>
            </a:r>
            <a:r>
              <a:rPr sz="2800" b="1" spc="180" dirty="0">
                <a:solidFill>
                  <a:schemeClr val="tx1">
                    <a:lumMod val="95000"/>
                    <a:lumOff val="5000"/>
                  </a:schemeClr>
                </a:solidFill>
                <a:latin typeface="Arial MT"/>
                <a:cs typeface="Arial MT"/>
              </a:rPr>
              <a:t>berdasarkan</a:t>
            </a:r>
            <a:r>
              <a:rPr sz="2800" b="1" spc="70" dirty="0">
                <a:solidFill>
                  <a:schemeClr val="tx1">
                    <a:lumMod val="95000"/>
                    <a:lumOff val="5000"/>
                  </a:schemeClr>
                </a:solidFill>
                <a:latin typeface="Arial MT"/>
                <a:cs typeface="Arial MT"/>
              </a:rPr>
              <a:t> </a:t>
            </a:r>
            <a:r>
              <a:rPr lang="en-US" altLang="en-US" sz="2800" b="1" spc="70" dirty="0">
                <a:solidFill>
                  <a:schemeClr val="tx1">
                    <a:lumMod val="95000"/>
                    <a:lumOff val="5000"/>
                  </a:schemeClr>
                </a:solidFill>
                <a:latin typeface="Arial MT"/>
                <a:cs typeface="Arial MT"/>
              </a:rPr>
              <a:t>5 komponen utama dan 2 komponen pendukung</a:t>
            </a:r>
            <a:r>
              <a:rPr sz="2800" b="1" spc="75" dirty="0">
                <a:solidFill>
                  <a:schemeClr val="tx1">
                    <a:lumMod val="95000"/>
                    <a:lumOff val="5000"/>
                  </a:schemeClr>
                </a:solidFill>
                <a:latin typeface="Arial MT"/>
                <a:cs typeface="Arial MT"/>
              </a:rPr>
              <a:t> </a:t>
            </a:r>
            <a:r>
              <a:rPr sz="2800" b="1" spc="190" dirty="0">
                <a:solidFill>
                  <a:schemeClr val="tx1">
                    <a:lumMod val="95000"/>
                    <a:lumOff val="5000"/>
                  </a:schemeClr>
                </a:solidFill>
                <a:latin typeface="Arial MT"/>
                <a:cs typeface="Arial MT"/>
              </a:rPr>
              <a:t>sebagai</a:t>
            </a:r>
            <a:r>
              <a:rPr sz="2800" b="1" spc="75" dirty="0">
                <a:solidFill>
                  <a:schemeClr val="tx1">
                    <a:lumMod val="95000"/>
                    <a:lumOff val="5000"/>
                  </a:schemeClr>
                </a:solidFill>
                <a:latin typeface="Arial MT"/>
                <a:cs typeface="Arial MT"/>
              </a:rPr>
              <a:t> </a:t>
            </a:r>
            <a:r>
              <a:rPr sz="2800" b="1" spc="160" dirty="0">
                <a:solidFill>
                  <a:schemeClr val="tx1">
                    <a:lumMod val="95000"/>
                    <a:lumOff val="5000"/>
                  </a:schemeClr>
                </a:solidFill>
                <a:latin typeface="Arial MT"/>
                <a:cs typeface="Arial MT"/>
              </a:rPr>
              <a:t>berikut:</a:t>
            </a:r>
            <a:endParaRPr sz="2800" b="1" spc="160" dirty="0">
              <a:solidFill>
                <a:schemeClr val="tx1">
                  <a:lumMod val="95000"/>
                  <a:lumOff val="5000"/>
                </a:schemeClr>
              </a:solidFill>
              <a:latin typeface="Arial MT"/>
              <a:cs typeface="Arial MT"/>
            </a:endParaRPr>
          </a:p>
          <a:p>
            <a:pPr marL="12700" marR="5295900" algn="l">
              <a:lnSpc>
                <a:spcPct val="116000"/>
              </a:lnSpc>
              <a:spcBef>
                <a:spcPts val="100"/>
              </a:spcBef>
            </a:pPr>
            <a:endParaRPr sz="2800" b="1">
              <a:solidFill>
                <a:schemeClr val="tx1">
                  <a:lumMod val="95000"/>
                  <a:lumOff val="5000"/>
                </a:schemeClr>
              </a:solidFill>
              <a:latin typeface="Arial MT"/>
              <a:cs typeface="Arial MT"/>
            </a:endParaRPr>
          </a:p>
          <a:p>
            <a:pPr marL="685165" indent="-685165">
              <a:lnSpc>
                <a:spcPct val="100000"/>
              </a:lnSpc>
              <a:spcBef>
                <a:spcPts val="80"/>
              </a:spcBef>
              <a:buFont typeface="Trebuchet MS" panose="020B0603020202020204"/>
              <a:buAutoNum type="arabicPeriod"/>
              <a:tabLst>
                <a:tab pos="685165" algn="l"/>
              </a:tabLst>
            </a:pPr>
            <a:r>
              <a:rPr sz="2800" b="1" spc="175" dirty="0">
                <a:solidFill>
                  <a:schemeClr val="tx1"/>
                </a:solidFill>
                <a:latin typeface="Arial MT"/>
                <a:cs typeface="Arial MT"/>
              </a:rPr>
              <a:t>Indikator</a:t>
            </a:r>
            <a:endParaRPr sz="2800" b="1">
              <a:solidFill>
                <a:schemeClr val="tx1"/>
              </a:solidFill>
              <a:latin typeface="Arial MT"/>
              <a:cs typeface="Arial MT"/>
            </a:endParaRPr>
          </a:p>
          <a:p>
            <a:pPr marL="684530" indent="-684530">
              <a:lnSpc>
                <a:spcPct val="100000"/>
              </a:lnSpc>
              <a:spcBef>
                <a:spcPts val="540"/>
              </a:spcBef>
              <a:buFont typeface="Trebuchet MS" panose="020B0603020202020204"/>
              <a:buAutoNum type="arabicPeriod"/>
              <a:tabLst>
                <a:tab pos="684530" algn="l"/>
              </a:tabLst>
            </a:pPr>
            <a:r>
              <a:rPr sz="2800" b="1" spc="60" dirty="0">
                <a:solidFill>
                  <a:schemeClr val="tx1"/>
                </a:solidFill>
                <a:latin typeface="Arial MT"/>
                <a:cs typeface="Arial MT"/>
              </a:rPr>
              <a:t>Aspek</a:t>
            </a:r>
            <a:endParaRPr sz="2800" b="1">
              <a:solidFill>
                <a:schemeClr val="tx1"/>
              </a:solidFill>
              <a:latin typeface="Arial MT"/>
              <a:cs typeface="Arial MT"/>
            </a:endParaRPr>
          </a:p>
          <a:p>
            <a:pPr marL="684530" indent="-684530">
              <a:lnSpc>
                <a:spcPct val="100000"/>
              </a:lnSpc>
              <a:spcBef>
                <a:spcPts val="540"/>
              </a:spcBef>
              <a:buFont typeface="Trebuchet MS" panose="020B0603020202020204"/>
              <a:buAutoNum type="arabicPeriod"/>
              <a:tabLst>
                <a:tab pos="684530" algn="l"/>
              </a:tabLst>
            </a:pPr>
            <a:r>
              <a:rPr sz="2800" b="1" spc="150" dirty="0">
                <a:solidFill>
                  <a:schemeClr val="tx1"/>
                </a:solidFill>
                <a:latin typeface="Arial MT"/>
                <a:cs typeface="Arial MT"/>
              </a:rPr>
              <a:t>Parameter</a:t>
            </a:r>
            <a:endParaRPr sz="2800" b="1">
              <a:solidFill>
                <a:schemeClr val="tx1"/>
              </a:solidFill>
              <a:latin typeface="Arial MT"/>
              <a:cs typeface="Arial MT"/>
            </a:endParaRPr>
          </a:p>
          <a:p>
            <a:pPr marL="685165" indent="-659765">
              <a:lnSpc>
                <a:spcPct val="100000"/>
              </a:lnSpc>
              <a:spcBef>
                <a:spcPts val="540"/>
              </a:spcBef>
              <a:buFont typeface="Trebuchet MS" panose="020B0603020202020204"/>
              <a:buAutoNum type="arabicPeriod"/>
              <a:tabLst>
                <a:tab pos="685165" algn="l"/>
              </a:tabLst>
            </a:pPr>
            <a:r>
              <a:rPr sz="2800" b="1" spc="180" dirty="0">
                <a:solidFill>
                  <a:schemeClr val="tx1"/>
                </a:solidFill>
                <a:latin typeface="Arial MT"/>
                <a:cs typeface="Arial MT"/>
              </a:rPr>
              <a:t>Kriteria</a:t>
            </a:r>
            <a:endParaRPr sz="2800" b="1" spc="180" dirty="0">
              <a:solidFill>
                <a:schemeClr val="tx1"/>
              </a:solidFill>
              <a:latin typeface="Arial MT"/>
              <a:cs typeface="Arial MT"/>
            </a:endParaRPr>
          </a:p>
          <a:p>
            <a:pPr marL="685165" indent="-659765">
              <a:lnSpc>
                <a:spcPct val="100000"/>
              </a:lnSpc>
              <a:spcBef>
                <a:spcPts val="540"/>
              </a:spcBef>
              <a:buFont typeface="Trebuchet MS" panose="020B0603020202020204"/>
              <a:buAutoNum type="arabicPeriod"/>
              <a:tabLst>
                <a:tab pos="685165" algn="l"/>
              </a:tabLst>
            </a:pPr>
            <a:r>
              <a:rPr sz="2800" b="1" spc="165" dirty="0">
                <a:solidFill>
                  <a:schemeClr val="tx1"/>
                </a:solidFill>
                <a:latin typeface="Arial MT"/>
                <a:cs typeface="Arial MT"/>
                <a:sym typeface="+mn-ea"/>
              </a:rPr>
              <a:t>Predikat</a:t>
            </a:r>
            <a:r>
              <a:rPr sz="2800" b="1" spc="90" dirty="0">
                <a:solidFill>
                  <a:schemeClr val="tx1"/>
                </a:solidFill>
                <a:latin typeface="Arial MT"/>
                <a:cs typeface="Arial MT"/>
                <a:sym typeface="+mn-ea"/>
              </a:rPr>
              <a:t> </a:t>
            </a:r>
            <a:r>
              <a:rPr sz="2800" b="1" spc="80" dirty="0">
                <a:solidFill>
                  <a:schemeClr val="tx1"/>
                </a:solidFill>
                <a:latin typeface="Arial MT"/>
                <a:cs typeface="Arial MT"/>
                <a:sym typeface="+mn-ea"/>
              </a:rPr>
              <a:t>Indeks</a:t>
            </a:r>
            <a:r>
              <a:rPr sz="2800" b="1" spc="95" dirty="0">
                <a:solidFill>
                  <a:schemeClr val="tx1"/>
                </a:solidFill>
                <a:latin typeface="Arial MT"/>
                <a:cs typeface="Arial MT"/>
                <a:sym typeface="+mn-ea"/>
              </a:rPr>
              <a:t> </a:t>
            </a:r>
            <a:r>
              <a:rPr sz="2800" b="1" spc="85" dirty="0">
                <a:solidFill>
                  <a:schemeClr val="tx1"/>
                </a:solidFill>
                <a:latin typeface="Arial MT"/>
                <a:cs typeface="Arial MT"/>
                <a:sym typeface="+mn-ea"/>
              </a:rPr>
              <a:t>Keinsinyuran</a:t>
            </a:r>
            <a:r>
              <a:rPr lang="en-US" altLang="en-US" sz="2800" b="1" spc="85" dirty="0">
                <a:solidFill>
                  <a:schemeClr val="tx1"/>
                </a:solidFill>
                <a:latin typeface="Arial MT"/>
                <a:cs typeface="Arial MT"/>
                <a:sym typeface="+mn-ea"/>
              </a:rPr>
              <a:t> PII</a:t>
            </a:r>
            <a:endParaRPr sz="2800" b="1">
              <a:solidFill>
                <a:schemeClr val="tx1"/>
              </a:solidFill>
              <a:latin typeface="Arial MT"/>
              <a:cs typeface="Arial MT"/>
            </a:endParaRPr>
          </a:p>
          <a:p>
            <a:pPr marL="685165" indent="-659765">
              <a:lnSpc>
                <a:spcPct val="100000"/>
              </a:lnSpc>
              <a:spcBef>
                <a:spcPts val="540"/>
              </a:spcBef>
              <a:buFont typeface="Trebuchet MS" panose="020B0603020202020204"/>
              <a:buAutoNum type="arabicPeriod"/>
              <a:tabLst>
                <a:tab pos="685165" algn="l"/>
              </a:tabLst>
            </a:pPr>
            <a:r>
              <a:rPr lang="en-US" altLang="en-US" sz="2800" b="1" spc="180" dirty="0">
                <a:solidFill>
                  <a:schemeClr val="tx1"/>
                </a:solidFill>
                <a:latin typeface="Arial MT"/>
                <a:cs typeface="Arial MT"/>
              </a:rPr>
              <a:t>Pemb</a:t>
            </a:r>
            <a:r>
              <a:rPr sz="2800" b="1" spc="180" dirty="0">
                <a:solidFill>
                  <a:schemeClr val="tx1"/>
                </a:solidFill>
                <a:latin typeface="Arial MT"/>
                <a:cs typeface="Arial MT"/>
              </a:rPr>
              <a:t>obot</a:t>
            </a:r>
            <a:r>
              <a:rPr lang="en-US" altLang="en-US" sz="2800" b="1" spc="180" dirty="0">
                <a:solidFill>
                  <a:schemeClr val="tx1"/>
                </a:solidFill>
                <a:latin typeface="Arial MT"/>
                <a:cs typeface="Arial MT"/>
              </a:rPr>
              <a:t>an</a:t>
            </a:r>
            <a:endParaRPr sz="2800" b="1">
              <a:solidFill>
                <a:schemeClr val="tx1"/>
              </a:solidFill>
              <a:latin typeface="Arial MT"/>
              <a:cs typeface="Arial MT"/>
            </a:endParaRPr>
          </a:p>
          <a:p>
            <a:pPr marL="685165" marR="5080" indent="-685165">
              <a:lnSpc>
                <a:spcPct val="116000"/>
              </a:lnSpc>
              <a:buFont typeface="Trebuchet MS" panose="020B0603020202020204"/>
              <a:buAutoNum type="arabicPeriod"/>
              <a:tabLst>
                <a:tab pos="686435" algn="l"/>
              </a:tabLst>
            </a:pPr>
            <a:r>
              <a:rPr sz="2800" b="1" spc="50" dirty="0">
                <a:solidFill>
                  <a:schemeClr val="tx1"/>
                </a:solidFill>
                <a:latin typeface="Arial MT"/>
                <a:cs typeface="Arial MT"/>
              </a:rPr>
              <a:t>Rasio</a:t>
            </a:r>
            <a:r>
              <a:rPr sz="2800" b="1" spc="60" dirty="0">
                <a:solidFill>
                  <a:schemeClr val="tx1"/>
                </a:solidFill>
                <a:latin typeface="Arial MT"/>
                <a:cs typeface="Arial MT"/>
              </a:rPr>
              <a:t> </a:t>
            </a:r>
            <a:r>
              <a:rPr sz="2800" b="1" spc="110" dirty="0">
                <a:solidFill>
                  <a:schemeClr val="tx1"/>
                </a:solidFill>
                <a:latin typeface="Arial MT"/>
                <a:cs typeface="Arial MT"/>
              </a:rPr>
              <a:t>Jumlah</a:t>
            </a:r>
            <a:r>
              <a:rPr sz="2800" b="1" spc="65" dirty="0">
                <a:solidFill>
                  <a:schemeClr val="tx1"/>
                </a:solidFill>
                <a:latin typeface="Arial MT"/>
                <a:cs typeface="Arial MT"/>
              </a:rPr>
              <a:t> </a:t>
            </a:r>
            <a:r>
              <a:rPr sz="2800" b="1" spc="150" dirty="0">
                <a:solidFill>
                  <a:schemeClr val="tx1"/>
                </a:solidFill>
                <a:latin typeface="Arial MT"/>
                <a:cs typeface="Arial MT"/>
              </a:rPr>
              <a:t>Tenaga</a:t>
            </a:r>
            <a:r>
              <a:rPr sz="2800" b="1" spc="65" dirty="0">
                <a:solidFill>
                  <a:schemeClr val="tx1"/>
                </a:solidFill>
                <a:latin typeface="Arial MT"/>
                <a:cs typeface="Arial MT"/>
              </a:rPr>
              <a:t> </a:t>
            </a:r>
            <a:r>
              <a:rPr sz="2800" b="1" spc="100" dirty="0">
                <a:solidFill>
                  <a:schemeClr val="tx1"/>
                </a:solidFill>
                <a:latin typeface="Arial MT"/>
                <a:cs typeface="Arial MT"/>
              </a:rPr>
              <a:t>Ahli</a:t>
            </a:r>
            <a:r>
              <a:rPr sz="2800" b="1" spc="65" dirty="0">
                <a:solidFill>
                  <a:schemeClr val="tx1"/>
                </a:solidFill>
                <a:latin typeface="Arial MT"/>
                <a:cs typeface="Arial MT"/>
              </a:rPr>
              <a:t> </a:t>
            </a:r>
            <a:r>
              <a:rPr sz="2800" b="1" spc="80" dirty="0">
                <a:solidFill>
                  <a:schemeClr val="tx1"/>
                </a:solidFill>
                <a:latin typeface="Arial MT"/>
                <a:cs typeface="Arial MT"/>
              </a:rPr>
              <a:t>Teknik</a:t>
            </a:r>
            <a:r>
              <a:rPr sz="2800" b="1" spc="65" dirty="0">
                <a:solidFill>
                  <a:schemeClr val="tx1"/>
                </a:solidFill>
                <a:latin typeface="Arial MT"/>
                <a:cs typeface="Arial MT"/>
              </a:rPr>
              <a:t> </a:t>
            </a:r>
            <a:r>
              <a:rPr sz="2800" b="1" dirty="0">
                <a:solidFill>
                  <a:schemeClr val="tx1"/>
                </a:solidFill>
                <a:latin typeface="Arial MT"/>
                <a:cs typeface="Arial MT"/>
              </a:rPr>
              <a:t>ASN</a:t>
            </a:r>
            <a:r>
              <a:rPr sz="2800" b="1" spc="65" dirty="0">
                <a:solidFill>
                  <a:schemeClr val="tx1"/>
                </a:solidFill>
                <a:latin typeface="Arial MT"/>
                <a:cs typeface="Arial MT"/>
              </a:rPr>
              <a:t> </a:t>
            </a:r>
            <a:r>
              <a:rPr sz="2800" b="1" spc="200" dirty="0">
                <a:solidFill>
                  <a:schemeClr val="tx1"/>
                </a:solidFill>
                <a:latin typeface="Arial MT"/>
                <a:cs typeface="Arial MT"/>
              </a:rPr>
              <a:t>dengan</a:t>
            </a:r>
            <a:r>
              <a:rPr sz="2800" b="1" spc="65" dirty="0">
                <a:solidFill>
                  <a:schemeClr val="tx1"/>
                </a:solidFill>
                <a:latin typeface="Arial MT"/>
                <a:cs typeface="Arial MT"/>
              </a:rPr>
              <a:t> </a:t>
            </a:r>
            <a:r>
              <a:rPr sz="2800" b="1" spc="110" dirty="0">
                <a:solidFill>
                  <a:schemeClr val="tx1"/>
                </a:solidFill>
                <a:latin typeface="Arial MT"/>
                <a:cs typeface="Arial MT"/>
              </a:rPr>
              <a:t>Jumlah</a:t>
            </a:r>
            <a:r>
              <a:rPr sz="2800" b="1" spc="60" dirty="0">
                <a:solidFill>
                  <a:schemeClr val="tx1"/>
                </a:solidFill>
                <a:latin typeface="Arial MT"/>
                <a:cs typeface="Arial MT"/>
              </a:rPr>
              <a:t> </a:t>
            </a:r>
            <a:r>
              <a:rPr sz="2800" b="1" spc="150" dirty="0">
                <a:solidFill>
                  <a:schemeClr val="tx1"/>
                </a:solidFill>
                <a:latin typeface="Arial MT"/>
                <a:cs typeface="Arial MT"/>
              </a:rPr>
              <a:t>Tenaga</a:t>
            </a:r>
            <a:r>
              <a:rPr sz="2800" b="1" spc="65" dirty="0">
                <a:solidFill>
                  <a:schemeClr val="tx1"/>
                </a:solidFill>
                <a:latin typeface="Arial MT"/>
                <a:cs typeface="Arial MT"/>
              </a:rPr>
              <a:t> </a:t>
            </a:r>
            <a:r>
              <a:rPr sz="2800" b="1" spc="100" dirty="0">
                <a:solidFill>
                  <a:schemeClr val="tx1"/>
                </a:solidFill>
                <a:latin typeface="Arial MT"/>
                <a:cs typeface="Arial MT"/>
              </a:rPr>
              <a:t>Ahli</a:t>
            </a:r>
            <a:r>
              <a:rPr sz="2800" b="1" spc="65" dirty="0">
                <a:solidFill>
                  <a:schemeClr val="tx1"/>
                </a:solidFill>
                <a:latin typeface="Arial MT"/>
                <a:cs typeface="Arial MT"/>
              </a:rPr>
              <a:t> </a:t>
            </a:r>
            <a:r>
              <a:rPr sz="2800" b="1" spc="-25" dirty="0">
                <a:solidFill>
                  <a:schemeClr val="tx1"/>
                </a:solidFill>
                <a:latin typeface="Arial MT"/>
                <a:cs typeface="Arial MT"/>
              </a:rPr>
              <a:t>ASN 	</a:t>
            </a:r>
            <a:r>
              <a:rPr sz="2800" b="1" spc="90" dirty="0">
                <a:solidFill>
                  <a:schemeClr val="tx1"/>
                </a:solidFill>
                <a:latin typeface="Arial MT"/>
                <a:cs typeface="Arial MT"/>
              </a:rPr>
              <a:t>(Teknik</a:t>
            </a:r>
            <a:r>
              <a:rPr sz="2800" b="1" spc="80" dirty="0">
                <a:solidFill>
                  <a:schemeClr val="tx1"/>
                </a:solidFill>
                <a:latin typeface="Arial MT"/>
                <a:cs typeface="Arial MT"/>
              </a:rPr>
              <a:t> </a:t>
            </a:r>
            <a:r>
              <a:rPr sz="2800" b="1" spc="220" dirty="0">
                <a:solidFill>
                  <a:schemeClr val="tx1"/>
                </a:solidFill>
                <a:latin typeface="Arial MT"/>
                <a:cs typeface="Arial MT"/>
              </a:rPr>
              <a:t>dan</a:t>
            </a:r>
            <a:r>
              <a:rPr sz="2800" b="1" spc="85" dirty="0">
                <a:solidFill>
                  <a:schemeClr val="tx1"/>
                </a:solidFill>
                <a:latin typeface="Arial MT"/>
                <a:cs typeface="Arial MT"/>
              </a:rPr>
              <a:t> </a:t>
            </a:r>
            <a:r>
              <a:rPr sz="2800" b="1" spc="225" dirty="0">
                <a:solidFill>
                  <a:schemeClr val="tx1"/>
                </a:solidFill>
                <a:latin typeface="Arial MT"/>
                <a:cs typeface="Arial MT"/>
              </a:rPr>
              <a:t>Non-</a:t>
            </a:r>
            <a:r>
              <a:rPr sz="2800" b="1" spc="80" dirty="0">
                <a:solidFill>
                  <a:schemeClr val="tx1"/>
                </a:solidFill>
                <a:latin typeface="Arial MT"/>
                <a:cs typeface="Arial MT"/>
              </a:rPr>
              <a:t>Teknik)</a:t>
            </a:r>
            <a:endParaRPr sz="2800" b="1">
              <a:solidFill>
                <a:schemeClr val="tx1"/>
              </a:solidFill>
              <a:latin typeface="Arial MT"/>
              <a:cs typeface="Arial MT"/>
            </a:endParaRPr>
          </a:p>
          <a:p>
            <a:pPr marL="0" indent="0">
              <a:lnSpc>
                <a:spcPct val="100000"/>
              </a:lnSpc>
              <a:spcBef>
                <a:spcPts val="535"/>
              </a:spcBef>
              <a:buFont typeface="Trebuchet MS" panose="020B0603020202020204"/>
              <a:buNone/>
              <a:tabLst>
                <a:tab pos="685165" algn="l"/>
              </a:tabLst>
            </a:pPr>
            <a:endParaRPr sz="2800" b="1" spc="85" dirty="0">
              <a:solidFill>
                <a:schemeClr val="tx1"/>
              </a:solidFill>
              <a:latin typeface="Arial MT"/>
              <a:cs typeface="Arial MT"/>
            </a:endParaRPr>
          </a:p>
        </p:txBody>
      </p:sp>
      <p:sp>
        <p:nvSpPr>
          <p:cNvPr id="8" name="object 8"/>
          <p:cNvSpPr txBox="1">
            <a:spLocks noGrp="1"/>
          </p:cNvSpPr>
          <p:nvPr>
            <p:ph type="title"/>
          </p:nvPr>
        </p:nvSpPr>
        <p:spPr>
          <a:xfrm>
            <a:off x="381000" y="342900"/>
            <a:ext cx="11015980" cy="2179320"/>
          </a:xfrm>
          <a:prstGeom prst="rect">
            <a:avLst/>
          </a:prstGeom>
        </p:spPr>
        <p:txBody>
          <a:bodyPr vert="horz" wrap="square" lIns="0" tIns="132715" rIns="0" bIns="0" rtlCol="0">
            <a:spAutoFit/>
          </a:bodyPr>
          <a:lstStyle/>
          <a:p>
            <a:pPr marL="839470" marR="5080" indent="-826770">
              <a:lnSpc>
                <a:spcPct val="100000"/>
              </a:lnSpc>
              <a:spcBef>
                <a:spcPts val="1045"/>
              </a:spcBef>
            </a:pPr>
            <a:r>
              <a:rPr lang="en-US" sz="4550" spc="-25" dirty="0">
                <a:solidFill>
                  <a:srgbClr val="040E0C"/>
                </a:solidFill>
                <a:latin typeface="Microsoft JhengHei UI" panose="020B0604030504040204" charset="-120"/>
                <a:cs typeface="Microsoft JhengHei UI" panose="020B0604030504040204" charset="-120"/>
              </a:rPr>
              <a:t>2</a:t>
            </a:r>
            <a:r>
              <a:rPr sz="4550" spc="-25" dirty="0">
                <a:solidFill>
                  <a:srgbClr val="040E0C"/>
                </a:solidFill>
                <a:latin typeface="Microsoft JhengHei UI" panose="020B0604030504040204" charset="-120"/>
                <a:cs typeface="Microsoft JhengHei UI" panose="020B0604030504040204" charset="-120"/>
              </a:rPr>
              <a:t>.</a:t>
            </a:r>
            <a:r>
              <a:rPr sz="4550" spc="-355" dirty="0">
                <a:solidFill>
                  <a:srgbClr val="040E0C"/>
                </a:solidFill>
                <a:latin typeface="Microsoft JhengHei UI" panose="020B0604030504040204" charset="-120"/>
                <a:cs typeface="Microsoft JhengHei UI" panose="020B0604030504040204" charset="-120"/>
              </a:rPr>
              <a:t> </a:t>
            </a:r>
            <a:r>
              <a:rPr lang="en-US" sz="4550" spc="-355" dirty="0">
                <a:solidFill>
                  <a:srgbClr val="040E0C"/>
                </a:solidFill>
                <a:latin typeface="Microsoft JhengHei UI" panose="020B0604030504040204" charset="-120"/>
                <a:cs typeface="Microsoft JhengHei UI" panose="020B0604030504040204" charset="-120"/>
              </a:rPr>
              <a:t>  </a:t>
            </a:r>
            <a:r>
              <a:rPr sz="4550" spc="-20" dirty="0">
                <a:solidFill>
                  <a:srgbClr val="040E0C"/>
                </a:solidFill>
              </a:rPr>
              <a:t>LATAR</a:t>
            </a:r>
            <a:r>
              <a:rPr sz="4550" spc="-370" dirty="0">
                <a:solidFill>
                  <a:srgbClr val="040E0C"/>
                </a:solidFill>
              </a:rPr>
              <a:t> </a:t>
            </a:r>
            <a:r>
              <a:rPr sz="4550" spc="-40" dirty="0">
                <a:solidFill>
                  <a:srgbClr val="040E0C"/>
                </a:solidFill>
              </a:rPr>
              <a:t>BELAKANG</a:t>
            </a:r>
            <a:r>
              <a:rPr sz="4550" spc="-345" dirty="0">
                <a:solidFill>
                  <a:srgbClr val="040E0C"/>
                </a:solidFill>
              </a:rPr>
              <a:t> </a:t>
            </a:r>
            <a:r>
              <a:rPr sz="4550" dirty="0">
                <a:solidFill>
                  <a:srgbClr val="040E0C"/>
                </a:solidFill>
              </a:rPr>
              <a:t>DAN</a:t>
            </a:r>
            <a:r>
              <a:rPr sz="4550" spc="-320" dirty="0">
                <a:solidFill>
                  <a:srgbClr val="040E0C"/>
                </a:solidFill>
              </a:rPr>
              <a:t> </a:t>
            </a:r>
            <a:r>
              <a:rPr sz="4550" spc="-25" dirty="0">
                <a:solidFill>
                  <a:srgbClr val="040E0C"/>
                </a:solidFill>
              </a:rPr>
              <a:t>KONSEP </a:t>
            </a:r>
            <a:r>
              <a:rPr lang="en-US" sz="4550" spc="-25" dirty="0">
                <a:solidFill>
                  <a:srgbClr val="040E0C"/>
                </a:solidFill>
              </a:rPr>
              <a:t> </a:t>
            </a:r>
            <a:r>
              <a:rPr sz="4550" spc="-265" dirty="0">
                <a:solidFill>
                  <a:srgbClr val="040E0C"/>
                </a:solidFill>
              </a:rPr>
              <a:t>INDEKS</a:t>
            </a:r>
            <a:r>
              <a:rPr sz="4550" spc="-185" dirty="0">
                <a:solidFill>
                  <a:srgbClr val="040E0C"/>
                </a:solidFill>
              </a:rPr>
              <a:t> </a:t>
            </a:r>
            <a:r>
              <a:rPr sz="4550" spc="-285" dirty="0">
                <a:solidFill>
                  <a:srgbClr val="040E0C"/>
                </a:solidFill>
              </a:rPr>
              <a:t>KEINSINYURAN</a:t>
            </a:r>
            <a:r>
              <a:rPr lang="en-US" sz="4550" spc="-285" dirty="0">
                <a:solidFill>
                  <a:srgbClr val="040E0C"/>
                </a:solidFill>
              </a:rPr>
              <a:t> PII</a:t>
            </a:r>
            <a:endParaRPr sz="4550">
              <a:latin typeface="Microsoft JhengHei UI" panose="020B0604030504040204" charset="-120"/>
              <a:cs typeface="Microsoft JhengHei UI" panose="020B0604030504040204" charset="-120"/>
            </a:endParaRPr>
          </a:p>
          <a:p>
            <a:pPr marL="603885">
              <a:lnSpc>
                <a:spcPct val="150000"/>
              </a:lnSpc>
            </a:pPr>
            <a:r>
              <a:rPr lang="en-US" sz="2800" b="0" spc="229" dirty="0">
                <a:solidFill>
                  <a:srgbClr val="585858"/>
                </a:solidFill>
                <a:latin typeface="Arial MT"/>
                <a:cs typeface="Arial MT"/>
              </a:rPr>
              <a:t> </a:t>
            </a:r>
            <a:r>
              <a:rPr lang="en-US" sz="2800" spc="229" dirty="0">
                <a:solidFill>
                  <a:schemeClr val="tx1">
                    <a:lumMod val="95000"/>
                    <a:lumOff val="5000"/>
                  </a:schemeClr>
                </a:solidFill>
                <a:latin typeface="Arial MT"/>
                <a:cs typeface="Arial MT"/>
              </a:rPr>
              <a:t> </a:t>
            </a:r>
            <a:r>
              <a:rPr sz="2800" spc="229" dirty="0">
                <a:solidFill>
                  <a:schemeClr val="tx1">
                    <a:lumMod val="95000"/>
                    <a:lumOff val="5000"/>
                  </a:schemeClr>
                </a:solidFill>
                <a:latin typeface="Arial MT"/>
                <a:cs typeface="Arial MT"/>
              </a:rPr>
              <a:t>Metodologi</a:t>
            </a:r>
            <a:r>
              <a:rPr sz="2800" spc="80" dirty="0">
                <a:solidFill>
                  <a:schemeClr val="tx1">
                    <a:lumMod val="95000"/>
                    <a:lumOff val="5000"/>
                  </a:schemeClr>
                </a:solidFill>
                <a:latin typeface="Arial MT"/>
                <a:cs typeface="Arial MT"/>
              </a:rPr>
              <a:t> </a:t>
            </a:r>
            <a:r>
              <a:rPr sz="2800" spc="100" dirty="0">
                <a:solidFill>
                  <a:schemeClr val="tx1">
                    <a:lumMod val="95000"/>
                    <a:lumOff val="5000"/>
                  </a:schemeClr>
                </a:solidFill>
                <a:latin typeface="Arial MT"/>
                <a:cs typeface="Arial MT"/>
              </a:rPr>
              <a:t>Pengukuran</a:t>
            </a:r>
            <a:r>
              <a:rPr sz="2800" spc="85" dirty="0">
                <a:solidFill>
                  <a:schemeClr val="tx1">
                    <a:lumMod val="95000"/>
                    <a:lumOff val="5000"/>
                  </a:schemeClr>
                </a:solidFill>
                <a:latin typeface="Arial MT"/>
                <a:cs typeface="Arial MT"/>
              </a:rPr>
              <a:t> </a:t>
            </a:r>
            <a:r>
              <a:rPr sz="2800" spc="80" dirty="0">
                <a:solidFill>
                  <a:schemeClr val="tx1">
                    <a:lumMod val="95000"/>
                    <a:lumOff val="5000"/>
                  </a:schemeClr>
                </a:solidFill>
                <a:latin typeface="Arial MT"/>
                <a:cs typeface="Arial MT"/>
              </a:rPr>
              <a:t>Indeks </a:t>
            </a:r>
            <a:r>
              <a:rPr sz="2800" spc="95" dirty="0">
                <a:solidFill>
                  <a:schemeClr val="tx1">
                    <a:lumMod val="95000"/>
                    <a:lumOff val="5000"/>
                  </a:schemeClr>
                </a:solidFill>
                <a:latin typeface="Arial MT"/>
                <a:cs typeface="Arial MT"/>
              </a:rPr>
              <a:t>Keinsinyuran</a:t>
            </a:r>
            <a:r>
              <a:rPr sz="2800" spc="85" dirty="0">
                <a:solidFill>
                  <a:schemeClr val="tx1">
                    <a:lumMod val="95000"/>
                    <a:lumOff val="5000"/>
                  </a:schemeClr>
                </a:solidFill>
                <a:latin typeface="Arial MT"/>
                <a:cs typeface="Arial MT"/>
              </a:rPr>
              <a:t> </a:t>
            </a:r>
            <a:r>
              <a:rPr sz="2800" spc="-25" dirty="0">
                <a:solidFill>
                  <a:schemeClr val="tx1">
                    <a:lumMod val="95000"/>
                    <a:lumOff val="5000"/>
                  </a:schemeClr>
                </a:solidFill>
                <a:latin typeface="Arial MT"/>
                <a:cs typeface="Arial MT"/>
              </a:rPr>
              <a:t>PII</a:t>
            </a:r>
            <a:endParaRPr sz="2800" spc="-25" dirty="0">
              <a:solidFill>
                <a:schemeClr val="tx1">
                  <a:lumMod val="95000"/>
                  <a:lumOff val="5000"/>
                </a:schemeClr>
              </a:solidFill>
              <a:latin typeface="Arial MT"/>
              <a:cs typeface="Arial M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1016000" y="625475"/>
            <a:ext cx="15879445" cy="553720"/>
          </a:xfrm>
        </p:spPr>
        <p:txBody>
          <a:bodyPr wrap="square"/>
          <a:p>
            <a:r>
              <a:rPr lang="en-US" sz="3600" spc="-20" dirty="0">
                <a:solidFill>
                  <a:srgbClr val="040E0C"/>
                </a:solidFill>
                <a:sym typeface="+mn-ea"/>
              </a:rPr>
              <a:t>2.   </a:t>
            </a:r>
            <a:r>
              <a:rPr sz="3600" spc="-20" dirty="0">
                <a:solidFill>
                  <a:srgbClr val="040E0C"/>
                </a:solidFill>
                <a:sym typeface="+mn-ea"/>
              </a:rPr>
              <a:t>LATAR</a:t>
            </a:r>
            <a:r>
              <a:rPr sz="3600" spc="-355" dirty="0">
                <a:solidFill>
                  <a:srgbClr val="040E0C"/>
                </a:solidFill>
                <a:sym typeface="+mn-ea"/>
              </a:rPr>
              <a:t> </a:t>
            </a:r>
            <a:r>
              <a:rPr sz="3600" spc="-40" dirty="0">
                <a:solidFill>
                  <a:srgbClr val="040E0C"/>
                </a:solidFill>
                <a:sym typeface="+mn-ea"/>
              </a:rPr>
              <a:t>BELAKANG</a:t>
            </a:r>
            <a:r>
              <a:rPr sz="3600" spc="-305" dirty="0">
                <a:solidFill>
                  <a:srgbClr val="040E0C"/>
                </a:solidFill>
                <a:sym typeface="+mn-ea"/>
              </a:rPr>
              <a:t> </a:t>
            </a:r>
            <a:r>
              <a:rPr sz="3600" dirty="0">
                <a:solidFill>
                  <a:srgbClr val="040E0C"/>
                </a:solidFill>
                <a:sym typeface="+mn-ea"/>
              </a:rPr>
              <a:t>DAN</a:t>
            </a:r>
            <a:r>
              <a:rPr sz="3600" spc="-260" dirty="0">
                <a:solidFill>
                  <a:srgbClr val="040E0C"/>
                </a:solidFill>
                <a:sym typeface="+mn-ea"/>
              </a:rPr>
              <a:t> </a:t>
            </a:r>
            <a:r>
              <a:rPr sz="3600" spc="-85" dirty="0">
                <a:solidFill>
                  <a:srgbClr val="040E0C"/>
                </a:solidFill>
                <a:sym typeface="+mn-ea"/>
              </a:rPr>
              <a:t>KONSEP</a:t>
            </a:r>
            <a:r>
              <a:rPr sz="3600" spc="-265" dirty="0">
                <a:solidFill>
                  <a:srgbClr val="040E0C"/>
                </a:solidFill>
                <a:sym typeface="+mn-ea"/>
              </a:rPr>
              <a:t> </a:t>
            </a:r>
            <a:r>
              <a:rPr sz="3600" spc="-254" dirty="0">
                <a:solidFill>
                  <a:srgbClr val="040E0C"/>
                </a:solidFill>
                <a:sym typeface="+mn-ea"/>
              </a:rPr>
              <a:t>INDEKS</a:t>
            </a:r>
            <a:r>
              <a:rPr sz="3600" spc="-185" dirty="0">
                <a:solidFill>
                  <a:srgbClr val="040E0C"/>
                </a:solidFill>
                <a:sym typeface="+mn-ea"/>
              </a:rPr>
              <a:t> </a:t>
            </a:r>
            <a:r>
              <a:rPr sz="3600" spc="-270" dirty="0">
                <a:solidFill>
                  <a:srgbClr val="040E0C"/>
                </a:solidFill>
                <a:sym typeface="+mn-ea"/>
              </a:rPr>
              <a:t>KEINSINYURAN</a:t>
            </a:r>
            <a:r>
              <a:rPr lang="en-US" sz="3600" spc="-270" dirty="0">
                <a:solidFill>
                  <a:srgbClr val="040E0C"/>
                </a:solidFill>
                <a:sym typeface="+mn-ea"/>
              </a:rPr>
              <a:t> PII</a:t>
            </a:r>
            <a:endParaRPr lang="en-US" sz="3600"/>
          </a:p>
        </p:txBody>
      </p:sp>
      <p:sp>
        <p:nvSpPr>
          <p:cNvPr id="4" name="Text Box 3"/>
          <p:cNvSpPr txBox="1"/>
          <p:nvPr/>
        </p:nvSpPr>
        <p:spPr>
          <a:xfrm>
            <a:off x="1927860" y="1490980"/>
            <a:ext cx="11788140" cy="830580"/>
          </a:xfrm>
          <a:prstGeom prst="rect">
            <a:avLst/>
          </a:prstGeom>
          <a:noFill/>
        </p:spPr>
        <p:txBody>
          <a:bodyPr wrap="square" rtlCol="0" anchor="t">
            <a:noAutofit/>
          </a:bodyPr>
          <a:p>
            <a:pPr>
              <a:lnSpc>
                <a:spcPct val="100000"/>
              </a:lnSpc>
              <a:spcBef>
                <a:spcPts val="100"/>
              </a:spcBef>
            </a:pPr>
            <a:r>
              <a:rPr sz="3200" b="1" spc="80" dirty="0">
                <a:solidFill>
                  <a:schemeClr val="tx1"/>
                </a:solidFill>
                <a:latin typeface="Arial MT"/>
                <a:cs typeface="Arial MT"/>
                <a:sym typeface="+mn-ea"/>
              </a:rPr>
              <a:t>Me</a:t>
            </a:r>
            <a:r>
              <a:rPr sz="3200" b="1" spc="229" dirty="0">
                <a:solidFill>
                  <a:schemeClr val="tx1"/>
                </a:solidFill>
                <a:latin typeface="Arial MT"/>
                <a:cs typeface="Arial MT"/>
                <a:sym typeface="+mn-ea"/>
              </a:rPr>
              <a:t>todologi</a:t>
            </a:r>
            <a:r>
              <a:rPr sz="3200" b="1" spc="80" dirty="0">
                <a:solidFill>
                  <a:schemeClr val="tx1"/>
                </a:solidFill>
                <a:latin typeface="Arial MT"/>
                <a:cs typeface="Arial MT"/>
                <a:sym typeface="+mn-ea"/>
              </a:rPr>
              <a:t> </a:t>
            </a:r>
            <a:r>
              <a:rPr sz="3200" b="1" spc="100" dirty="0">
                <a:solidFill>
                  <a:schemeClr val="tx1"/>
                </a:solidFill>
                <a:latin typeface="Arial MT"/>
                <a:cs typeface="Arial MT"/>
                <a:sym typeface="+mn-ea"/>
              </a:rPr>
              <a:t>Pengukuran</a:t>
            </a:r>
            <a:r>
              <a:rPr sz="3200" b="1" spc="85" dirty="0">
                <a:solidFill>
                  <a:schemeClr val="tx1"/>
                </a:solidFill>
                <a:latin typeface="Arial MT"/>
                <a:cs typeface="Arial MT"/>
                <a:sym typeface="+mn-ea"/>
              </a:rPr>
              <a:t> </a:t>
            </a:r>
            <a:r>
              <a:rPr sz="3200" b="1" spc="80" dirty="0">
                <a:solidFill>
                  <a:schemeClr val="tx1"/>
                </a:solidFill>
                <a:latin typeface="Arial MT"/>
                <a:cs typeface="Arial MT"/>
                <a:sym typeface="+mn-ea"/>
              </a:rPr>
              <a:t>Indeks </a:t>
            </a:r>
            <a:r>
              <a:rPr sz="3200" b="1" spc="95" dirty="0">
                <a:solidFill>
                  <a:schemeClr val="tx1"/>
                </a:solidFill>
                <a:latin typeface="Arial MT"/>
                <a:cs typeface="Arial MT"/>
                <a:sym typeface="+mn-ea"/>
              </a:rPr>
              <a:t>Keinsinyuran</a:t>
            </a:r>
            <a:r>
              <a:rPr sz="3200" b="1" spc="85" dirty="0">
                <a:solidFill>
                  <a:schemeClr val="tx1"/>
                </a:solidFill>
                <a:latin typeface="Arial MT"/>
                <a:cs typeface="Arial MT"/>
                <a:sym typeface="+mn-ea"/>
              </a:rPr>
              <a:t> </a:t>
            </a:r>
            <a:r>
              <a:rPr sz="3200" b="1" spc="-25" dirty="0">
                <a:solidFill>
                  <a:schemeClr val="tx1"/>
                </a:solidFill>
                <a:latin typeface="Arial MT"/>
                <a:cs typeface="Arial MT"/>
                <a:sym typeface="+mn-ea"/>
              </a:rPr>
              <a:t>PII</a:t>
            </a:r>
            <a:endParaRPr lang="en-US" sz="3200" b="1" spc="-25" dirty="0">
              <a:solidFill>
                <a:schemeClr val="tx1"/>
              </a:solidFill>
              <a:latin typeface="Arial MT"/>
              <a:cs typeface="Arial MT"/>
              <a:sym typeface="+mn-ea"/>
            </a:endParaRPr>
          </a:p>
        </p:txBody>
      </p:sp>
      <p:graphicFrame>
        <p:nvGraphicFramePr>
          <p:cNvPr id="5" name="Table 4"/>
          <p:cNvGraphicFramePr/>
          <p:nvPr/>
        </p:nvGraphicFramePr>
        <p:xfrm>
          <a:off x="1927860" y="2551430"/>
          <a:ext cx="14678660" cy="2070100"/>
        </p:xfrm>
        <a:graphic>
          <a:graphicData uri="http://schemas.openxmlformats.org/drawingml/2006/table">
            <a:tbl>
              <a:tblPr firstRow="1" bandRow="1">
                <a:tableStyleId>{5C22544A-7EE6-4342-B048-85BDC9FD1C3A}</a:tableStyleId>
              </a:tblPr>
              <a:tblGrid>
                <a:gridCol w="14678660"/>
              </a:tblGrid>
              <a:tr h="1035050">
                <a:tc>
                  <a:txBody>
                    <a:bodyPr/>
                    <a:p>
                      <a:pPr>
                        <a:buNone/>
                      </a:pPr>
                      <a:r>
                        <a:rPr lang="en-US" sz="4000">
                          <a:solidFill>
                            <a:schemeClr val="tx1"/>
                          </a:solidFill>
                          <a:sym typeface="+mn-ea"/>
                        </a:rPr>
                        <a:t>I.    INDIKATOR </a:t>
                      </a:r>
                      <a:endParaRPr lang="en-US" sz="4000">
                        <a:solidFill>
                          <a:schemeClr val="tx1"/>
                        </a:solidFill>
                        <a:sym typeface="+mn-ea"/>
                      </a:endParaRPr>
                    </a:p>
                  </a:txBody>
                  <a:tcPr anchor="ctr" anchorCtr="0">
                    <a:solidFill>
                      <a:schemeClr val="accent5">
                        <a:lumMod val="60000"/>
                        <a:lumOff val="40000"/>
                      </a:schemeClr>
                    </a:solidFill>
                  </a:tcPr>
                </a:tc>
              </a:tr>
              <a:tr h="1035050">
                <a:tc>
                  <a:txBody>
                    <a:bodyPr/>
                    <a:p>
                      <a:pPr algn="l">
                        <a:buNone/>
                      </a:pPr>
                      <a:r>
                        <a:rPr sz="2800" spc="80" dirty="0">
                          <a:solidFill>
                            <a:srgbClr val="FFFFFF"/>
                          </a:solidFill>
                          <a:latin typeface="Trebuchet MS" panose="020B0603020202020204"/>
                          <a:cs typeface="Trebuchet MS" panose="020B0603020202020204"/>
                          <a:sym typeface="+mn-ea"/>
                        </a:rPr>
                        <a:t>Indikator</a:t>
                      </a:r>
                      <a:r>
                        <a:rPr sz="2800" spc="25" dirty="0">
                          <a:solidFill>
                            <a:srgbClr val="FFFFFF"/>
                          </a:solidFill>
                          <a:latin typeface="Trebuchet MS" panose="020B0603020202020204"/>
                          <a:cs typeface="Trebuchet MS" panose="020B0603020202020204"/>
                          <a:sym typeface="+mn-ea"/>
                        </a:rPr>
                        <a:t> </a:t>
                      </a:r>
                      <a:r>
                        <a:rPr sz="2800" spc="200" dirty="0">
                          <a:solidFill>
                            <a:srgbClr val="FFFFFF"/>
                          </a:solidFill>
                          <a:latin typeface="Trebuchet MS" panose="020B0603020202020204"/>
                          <a:cs typeface="Trebuchet MS" panose="020B0603020202020204"/>
                          <a:sym typeface="+mn-ea"/>
                        </a:rPr>
                        <a:t>yang</a:t>
                      </a:r>
                      <a:r>
                        <a:rPr sz="2800" spc="30" dirty="0">
                          <a:solidFill>
                            <a:srgbClr val="FFFFFF"/>
                          </a:solidFill>
                          <a:latin typeface="Trebuchet MS" panose="020B0603020202020204"/>
                          <a:cs typeface="Trebuchet MS" panose="020B0603020202020204"/>
                          <a:sym typeface="+mn-ea"/>
                        </a:rPr>
                        <a:t> </a:t>
                      </a:r>
                      <a:r>
                        <a:rPr sz="2800" spc="145" dirty="0">
                          <a:solidFill>
                            <a:srgbClr val="FFFFFF"/>
                          </a:solidFill>
                          <a:latin typeface="Trebuchet MS" panose="020B0603020202020204"/>
                          <a:cs typeface="Trebuchet MS" panose="020B0603020202020204"/>
                          <a:sym typeface="+mn-ea"/>
                        </a:rPr>
                        <a:t>digunakan</a:t>
                      </a:r>
                      <a:r>
                        <a:rPr sz="2800" spc="30" dirty="0">
                          <a:solidFill>
                            <a:srgbClr val="FFFFFF"/>
                          </a:solidFill>
                          <a:latin typeface="Trebuchet MS" panose="020B0603020202020204"/>
                          <a:cs typeface="Trebuchet MS" panose="020B0603020202020204"/>
                          <a:sym typeface="+mn-ea"/>
                        </a:rPr>
                        <a:t> </a:t>
                      </a:r>
                      <a:r>
                        <a:rPr sz="2800" spc="300" dirty="0">
                          <a:solidFill>
                            <a:srgbClr val="FFFFFF"/>
                          </a:solidFill>
                          <a:latin typeface="Trebuchet MS" panose="020B0603020202020204"/>
                          <a:cs typeface="Trebuchet MS" panose="020B0603020202020204"/>
                          <a:sym typeface="+mn-ea"/>
                        </a:rPr>
                        <a:t>pada</a:t>
                      </a:r>
                      <a:r>
                        <a:rPr sz="2800" spc="25" dirty="0">
                          <a:solidFill>
                            <a:srgbClr val="FFFFFF"/>
                          </a:solidFill>
                          <a:latin typeface="Trebuchet MS" panose="020B0603020202020204"/>
                          <a:cs typeface="Trebuchet MS" panose="020B0603020202020204"/>
                          <a:sym typeface="+mn-ea"/>
                        </a:rPr>
                        <a:t> </a:t>
                      </a:r>
                      <a:r>
                        <a:rPr sz="2800" spc="80" dirty="0">
                          <a:solidFill>
                            <a:srgbClr val="FFFFFF"/>
                          </a:solidFill>
                          <a:latin typeface="Trebuchet MS" panose="020B0603020202020204"/>
                          <a:cs typeface="Trebuchet MS" panose="020B0603020202020204"/>
                          <a:sym typeface="+mn-ea"/>
                        </a:rPr>
                        <a:t>Indeks</a:t>
                      </a:r>
                      <a:r>
                        <a:rPr sz="2800" spc="30" dirty="0">
                          <a:solidFill>
                            <a:srgbClr val="FFFFFF"/>
                          </a:solidFill>
                          <a:latin typeface="Trebuchet MS" panose="020B0603020202020204"/>
                          <a:cs typeface="Trebuchet MS" panose="020B0603020202020204"/>
                          <a:sym typeface="+mn-ea"/>
                        </a:rPr>
                        <a:t> </a:t>
                      </a:r>
                      <a:r>
                        <a:rPr sz="2800" spc="55" dirty="0">
                          <a:solidFill>
                            <a:srgbClr val="FFFFFF"/>
                          </a:solidFill>
                          <a:latin typeface="Trebuchet MS" panose="020B0603020202020204"/>
                          <a:cs typeface="Trebuchet MS" panose="020B0603020202020204"/>
                          <a:sym typeface="+mn-ea"/>
                        </a:rPr>
                        <a:t>Keinsinyuran</a:t>
                      </a:r>
                      <a:r>
                        <a:rPr sz="2800" spc="30" dirty="0">
                          <a:solidFill>
                            <a:srgbClr val="FFFFFF"/>
                          </a:solidFill>
                          <a:latin typeface="Trebuchet MS" panose="020B0603020202020204"/>
                          <a:cs typeface="Trebuchet MS" panose="020B0603020202020204"/>
                          <a:sym typeface="+mn-ea"/>
                        </a:rPr>
                        <a:t> </a:t>
                      </a:r>
                      <a:r>
                        <a:rPr lang="en-US" sz="2800" spc="30" dirty="0">
                          <a:solidFill>
                            <a:srgbClr val="FFFFFF"/>
                          </a:solidFill>
                          <a:latin typeface="Trebuchet MS" panose="020B0603020202020204"/>
                          <a:cs typeface="Trebuchet MS" panose="020B0603020202020204"/>
                          <a:sym typeface="+mn-ea"/>
                        </a:rPr>
                        <a:t>PII </a:t>
                      </a:r>
                      <a:r>
                        <a:rPr sz="2800" spc="204" dirty="0">
                          <a:solidFill>
                            <a:srgbClr val="FFFFFF"/>
                          </a:solidFill>
                          <a:latin typeface="Trebuchet MS" panose="020B0603020202020204"/>
                          <a:cs typeface="Trebuchet MS" panose="020B0603020202020204"/>
                          <a:sym typeface="+mn-ea"/>
                        </a:rPr>
                        <a:t>adalah</a:t>
                      </a:r>
                      <a:r>
                        <a:rPr sz="2800" spc="25" dirty="0">
                          <a:solidFill>
                            <a:srgbClr val="FFFFFF"/>
                          </a:solidFill>
                          <a:latin typeface="Trebuchet MS" panose="020B0603020202020204"/>
                          <a:cs typeface="Trebuchet MS" panose="020B0603020202020204"/>
                          <a:sym typeface="+mn-ea"/>
                        </a:rPr>
                        <a:t> </a:t>
                      </a:r>
                      <a:r>
                        <a:rPr lang="en-US" altLang="en-US" sz="2800" b="1" spc="25" dirty="0">
                          <a:solidFill>
                            <a:srgbClr val="FF0000"/>
                          </a:solidFill>
                          <a:latin typeface="Trebuchet MS" panose="020B0603020202020204"/>
                          <a:cs typeface="Trebuchet MS" panose="020B0603020202020204"/>
                          <a:sym typeface="+mn-ea"/>
                        </a:rPr>
                        <a:t>Organisasi Perangkat Daerah</a:t>
                      </a:r>
                      <a:r>
                        <a:rPr lang="en-US" altLang="en-US" sz="2800" b="1" spc="85" dirty="0">
                          <a:solidFill>
                            <a:srgbClr val="FF0000"/>
                          </a:solidFill>
                          <a:latin typeface="Arial" panose="020B0604020202020204"/>
                          <a:cs typeface="Arial" panose="020B0604020202020204"/>
                          <a:sym typeface="+mn-ea"/>
                        </a:rPr>
                        <a:t> (OPD)</a:t>
                      </a:r>
                      <a:r>
                        <a:rPr lang="en-US" altLang="en-US" sz="2800" b="1" spc="85" dirty="0">
                          <a:solidFill>
                            <a:srgbClr val="FFFFFF"/>
                          </a:solidFill>
                          <a:latin typeface="Arial" panose="020B0604020202020204"/>
                          <a:cs typeface="Arial" panose="020B0604020202020204"/>
                          <a:sym typeface="+mn-ea"/>
                        </a:rPr>
                        <a:t> </a:t>
                      </a:r>
                      <a:r>
                        <a:rPr sz="2800" spc="200" dirty="0">
                          <a:solidFill>
                            <a:srgbClr val="FFFFFF"/>
                          </a:solidFill>
                          <a:latin typeface="Trebuchet MS" panose="020B0603020202020204"/>
                          <a:cs typeface="Trebuchet MS" panose="020B0603020202020204"/>
                          <a:sym typeface="+mn-ea"/>
                        </a:rPr>
                        <a:t>yang</a:t>
                      </a:r>
                      <a:r>
                        <a:rPr sz="2800" spc="-5" dirty="0">
                          <a:solidFill>
                            <a:srgbClr val="FFFFFF"/>
                          </a:solidFill>
                          <a:latin typeface="Trebuchet MS" panose="020B0603020202020204"/>
                          <a:cs typeface="Trebuchet MS" panose="020B0603020202020204"/>
                          <a:sym typeface="+mn-ea"/>
                        </a:rPr>
                        <a:t> </a:t>
                      </a:r>
                      <a:r>
                        <a:rPr sz="2800" spc="320" dirty="0">
                          <a:solidFill>
                            <a:srgbClr val="FFFFFF"/>
                          </a:solidFill>
                          <a:latin typeface="Trebuchet MS" panose="020B0603020202020204"/>
                          <a:cs typeface="Trebuchet MS" panose="020B0603020202020204"/>
                          <a:sym typeface="+mn-ea"/>
                        </a:rPr>
                        <a:t>ada</a:t>
                      </a:r>
                      <a:r>
                        <a:rPr sz="2800" dirty="0">
                          <a:solidFill>
                            <a:srgbClr val="FFFFFF"/>
                          </a:solidFill>
                          <a:latin typeface="Trebuchet MS" panose="020B0603020202020204"/>
                          <a:cs typeface="Trebuchet MS" panose="020B0603020202020204"/>
                          <a:sym typeface="+mn-ea"/>
                        </a:rPr>
                        <a:t> </a:t>
                      </a:r>
                      <a:r>
                        <a:rPr sz="2800" spc="114" dirty="0">
                          <a:solidFill>
                            <a:srgbClr val="FFFFFF"/>
                          </a:solidFill>
                          <a:latin typeface="Trebuchet MS" panose="020B0603020202020204"/>
                          <a:cs typeface="Trebuchet MS" panose="020B0603020202020204"/>
                          <a:sym typeface="+mn-ea"/>
                        </a:rPr>
                        <a:t>di</a:t>
                      </a:r>
                      <a:r>
                        <a:rPr sz="2800" spc="-5" dirty="0">
                          <a:solidFill>
                            <a:srgbClr val="FFFFFF"/>
                          </a:solidFill>
                          <a:latin typeface="Trebuchet MS" panose="020B0603020202020204"/>
                          <a:cs typeface="Trebuchet MS" panose="020B0603020202020204"/>
                          <a:sym typeface="+mn-ea"/>
                        </a:rPr>
                        <a:t> </a:t>
                      </a:r>
                      <a:r>
                        <a:rPr sz="2800" spc="70" dirty="0">
                          <a:solidFill>
                            <a:srgbClr val="FFFFFF"/>
                          </a:solidFill>
                          <a:latin typeface="Trebuchet MS" panose="020B0603020202020204"/>
                          <a:cs typeface="Trebuchet MS" panose="020B0603020202020204"/>
                          <a:sym typeface="+mn-ea"/>
                        </a:rPr>
                        <a:t>Pemerintah</a:t>
                      </a:r>
                      <a:r>
                        <a:rPr sz="2800" dirty="0">
                          <a:solidFill>
                            <a:srgbClr val="FFFFFF"/>
                          </a:solidFill>
                          <a:latin typeface="Trebuchet MS" panose="020B0603020202020204"/>
                          <a:cs typeface="Trebuchet MS" panose="020B0603020202020204"/>
                          <a:sym typeface="+mn-ea"/>
                        </a:rPr>
                        <a:t> </a:t>
                      </a:r>
                      <a:r>
                        <a:rPr sz="2800" spc="105" dirty="0">
                          <a:solidFill>
                            <a:srgbClr val="FFFFFF"/>
                          </a:solidFill>
                          <a:latin typeface="Trebuchet MS" panose="020B0603020202020204"/>
                          <a:cs typeface="Trebuchet MS" panose="020B0603020202020204"/>
                          <a:sym typeface="+mn-ea"/>
                        </a:rPr>
                        <a:t>Daerah,</a:t>
                      </a:r>
                      <a:r>
                        <a:rPr sz="2800" spc="-5" dirty="0">
                          <a:solidFill>
                            <a:srgbClr val="FFFFFF"/>
                          </a:solidFill>
                          <a:latin typeface="Trebuchet MS" panose="020B0603020202020204"/>
                          <a:cs typeface="Trebuchet MS" panose="020B0603020202020204"/>
                          <a:sym typeface="+mn-ea"/>
                        </a:rPr>
                        <a:t> </a:t>
                      </a:r>
                      <a:r>
                        <a:rPr sz="2800" spc="150" dirty="0">
                          <a:solidFill>
                            <a:srgbClr val="FFFFFF"/>
                          </a:solidFill>
                          <a:latin typeface="Trebuchet MS" panose="020B0603020202020204"/>
                          <a:cs typeface="Trebuchet MS" panose="020B0603020202020204"/>
                          <a:sym typeface="+mn-ea"/>
                        </a:rPr>
                        <a:t>baik</a:t>
                      </a:r>
                      <a:r>
                        <a:rPr sz="2800" dirty="0">
                          <a:solidFill>
                            <a:srgbClr val="FFFFFF"/>
                          </a:solidFill>
                          <a:latin typeface="Trebuchet MS" panose="020B0603020202020204"/>
                          <a:cs typeface="Trebuchet MS" panose="020B0603020202020204"/>
                          <a:sym typeface="+mn-ea"/>
                        </a:rPr>
                        <a:t> Provinsi,</a:t>
                      </a:r>
                      <a:r>
                        <a:rPr sz="2800" spc="-5" dirty="0">
                          <a:solidFill>
                            <a:srgbClr val="FFFFFF"/>
                          </a:solidFill>
                          <a:latin typeface="Trebuchet MS" panose="020B0603020202020204"/>
                          <a:cs typeface="Trebuchet MS" panose="020B0603020202020204"/>
                          <a:sym typeface="+mn-ea"/>
                        </a:rPr>
                        <a:t> </a:t>
                      </a:r>
                      <a:r>
                        <a:rPr sz="2800" spc="100" dirty="0">
                          <a:solidFill>
                            <a:srgbClr val="FFFFFF"/>
                          </a:solidFill>
                          <a:latin typeface="Trebuchet MS" panose="020B0603020202020204"/>
                          <a:cs typeface="Trebuchet MS" panose="020B0603020202020204"/>
                          <a:sym typeface="+mn-ea"/>
                        </a:rPr>
                        <a:t>Kabupaten,</a:t>
                      </a:r>
                      <a:r>
                        <a:rPr sz="2800" dirty="0">
                          <a:solidFill>
                            <a:srgbClr val="FFFFFF"/>
                          </a:solidFill>
                          <a:latin typeface="Trebuchet MS" panose="020B0603020202020204"/>
                          <a:cs typeface="Trebuchet MS" panose="020B0603020202020204"/>
                          <a:sym typeface="+mn-ea"/>
                        </a:rPr>
                        <a:t> </a:t>
                      </a:r>
                      <a:r>
                        <a:rPr sz="2800" spc="85" dirty="0">
                          <a:solidFill>
                            <a:srgbClr val="FFFFFF"/>
                          </a:solidFill>
                          <a:latin typeface="Trebuchet MS" panose="020B0603020202020204"/>
                          <a:cs typeface="Trebuchet MS" panose="020B0603020202020204"/>
                          <a:sym typeface="+mn-ea"/>
                        </a:rPr>
                        <a:t>maupun</a:t>
                      </a:r>
                      <a:r>
                        <a:rPr sz="2800" spc="-5" dirty="0">
                          <a:solidFill>
                            <a:srgbClr val="FFFFFF"/>
                          </a:solidFill>
                          <a:latin typeface="Trebuchet MS" panose="020B0603020202020204"/>
                          <a:cs typeface="Trebuchet MS" panose="020B0603020202020204"/>
                          <a:sym typeface="+mn-ea"/>
                        </a:rPr>
                        <a:t> </a:t>
                      </a:r>
                      <a:r>
                        <a:rPr sz="2800" spc="50" dirty="0">
                          <a:solidFill>
                            <a:srgbClr val="FFFFFF"/>
                          </a:solidFill>
                          <a:latin typeface="Trebuchet MS" panose="020B0603020202020204"/>
                          <a:cs typeface="Trebuchet MS" panose="020B0603020202020204"/>
                          <a:sym typeface="+mn-ea"/>
                        </a:rPr>
                        <a:t>Kota</a:t>
                      </a:r>
                      <a:r>
                        <a:rPr lang="en-US" sz="2800" spc="50" dirty="0">
                          <a:solidFill>
                            <a:srgbClr val="FFFFFF"/>
                          </a:solidFill>
                          <a:latin typeface="Trebuchet MS" panose="020B0603020202020204"/>
                          <a:cs typeface="Trebuchet MS" panose="020B0603020202020204"/>
                          <a:sym typeface="+mn-ea"/>
                        </a:rPr>
                        <a:t>;</a:t>
                      </a:r>
                      <a:r>
                        <a:rPr lang="en-US" altLang="en-US" sz="2800" spc="50" dirty="0">
                          <a:solidFill>
                            <a:srgbClr val="FFFFFF"/>
                          </a:solidFill>
                          <a:latin typeface="Trebuchet MS" panose="020B0603020202020204"/>
                          <a:cs typeface="Trebuchet MS" panose="020B0603020202020204"/>
                          <a:sym typeface="+mn-ea"/>
                        </a:rPr>
                        <a:t> yang dipilih secara selektif, 16 OPD untuk Provinsi dan 15 OPD masing-masing untuk Kabupaten dan Kota.</a:t>
                      </a:r>
                      <a:endParaRPr lang="en-US" sz="2800"/>
                    </a:p>
                  </a:txBody>
                  <a:tcPr anchor="t" anchorCtr="0">
                    <a:solidFill>
                      <a:schemeClr val="accent1">
                        <a:lumMod val="60000"/>
                        <a:lumOff val="40000"/>
                      </a:schemeClr>
                    </a:solidFill>
                  </a:tcPr>
                </a:tc>
              </a:tr>
            </a:tbl>
          </a:graphicData>
        </a:graphic>
      </p:graphicFrame>
      <p:graphicFrame>
        <p:nvGraphicFramePr>
          <p:cNvPr id="6" name="Table 5"/>
          <p:cNvGraphicFramePr/>
          <p:nvPr/>
        </p:nvGraphicFramePr>
        <p:xfrm>
          <a:off x="3205480" y="5905500"/>
          <a:ext cx="11958320" cy="1645920"/>
        </p:xfrm>
        <a:graphic>
          <a:graphicData uri="http://schemas.openxmlformats.org/drawingml/2006/table">
            <a:tbl>
              <a:tblPr firstRow="1" bandRow="1">
                <a:tableStyleId>{5C22544A-7EE6-4342-B048-85BDC9FD1C3A}</a:tableStyleId>
              </a:tblPr>
              <a:tblGrid>
                <a:gridCol w="11958320"/>
              </a:tblGrid>
              <a:tr h="381000">
                <a:tc>
                  <a:txBody>
                    <a:bodyPr/>
                    <a:p>
                      <a:pPr>
                        <a:buNone/>
                      </a:pPr>
                      <a:r>
                        <a:rPr lang="en-US" sz="4000">
                          <a:sym typeface="+mn-ea"/>
                        </a:rPr>
                        <a:t>II.     ASPEK </a:t>
                      </a:r>
                      <a:endParaRPr lang="en-US" sz="4000"/>
                    </a:p>
                  </a:txBody>
                  <a:tcPr/>
                </a:tc>
              </a:tr>
              <a:tr h="381000">
                <a:tc>
                  <a:txBody>
                    <a:bodyPr/>
                    <a:p>
                      <a:pPr>
                        <a:buNone/>
                      </a:pPr>
                      <a:r>
                        <a:rPr sz="2800" b="1" spc="235" dirty="0">
                          <a:solidFill>
                            <a:schemeClr val="tx1"/>
                          </a:solidFill>
                          <a:latin typeface="Trebuchet MS" panose="020B0603020202020204"/>
                          <a:cs typeface="Trebuchet MS" panose="020B0603020202020204"/>
                          <a:sym typeface="+mn-ea"/>
                        </a:rPr>
                        <a:t>Ada</a:t>
                      </a:r>
                      <a:r>
                        <a:rPr sz="2800" b="1" spc="10" dirty="0">
                          <a:solidFill>
                            <a:schemeClr val="tx1"/>
                          </a:solidFill>
                          <a:latin typeface="Trebuchet MS" panose="020B0603020202020204"/>
                          <a:cs typeface="Trebuchet MS" panose="020B0603020202020204"/>
                          <a:sym typeface="+mn-ea"/>
                        </a:rPr>
                        <a:t> </a:t>
                      </a:r>
                      <a:r>
                        <a:rPr sz="2800" b="1" spc="225" dirty="0">
                          <a:solidFill>
                            <a:schemeClr val="tx1"/>
                          </a:solidFill>
                          <a:latin typeface="Trebuchet MS" panose="020B0603020202020204"/>
                          <a:cs typeface="Trebuchet MS" panose="020B0603020202020204"/>
                          <a:sym typeface="+mn-ea"/>
                        </a:rPr>
                        <a:t>4</a:t>
                      </a:r>
                      <a:r>
                        <a:rPr sz="2800" b="1" spc="15" dirty="0">
                          <a:solidFill>
                            <a:schemeClr val="tx1"/>
                          </a:solidFill>
                          <a:latin typeface="Trebuchet MS" panose="020B0603020202020204"/>
                          <a:cs typeface="Trebuchet MS" panose="020B0603020202020204"/>
                          <a:sym typeface="+mn-ea"/>
                        </a:rPr>
                        <a:t> </a:t>
                      </a:r>
                      <a:r>
                        <a:rPr sz="2800" b="1" spc="110" dirty="0">
                          <a:solidFill>
                            <a:schemeClr val="tx1"/>
                          </a:solidFill>
                          <a:latin typeface="Trebuchet MS" panose="020B0603020202020204"/>
                          <a:cs typeface="Trebuchet MS" panose="020B0603020202020204"/>
                          <a:sym typeface="+mn-ea"/>
                        </a:rPr>
                        <a:t>Aspek</a:t>
                      </a:r>
                      <a:r>
                        <a:rPr sz="2800" b="1" spc="10" dirty="0">
                          <a:solidFill>
                            <a:schemeClr val="tx1"/>
                          </a:solidFill>
                          <a:latin typeface="Trebuchet MS" panose="020B0603020202020204"/>
                          <a:cs typeface="Trebuchet MS" panose="020B0603020202020204"/>
                          <a:sym typeface="+mn-ea"/>
                        </a:rPr>
                        <a:t> </a:t>
                      </a:r>
                      <a:r>
                        <a:rPr sz="2800" b="1" spc="70" dirty="0">
                          <a:solidFill>
                            <a:schemeClr val="tx1"/>
                          </a:solidFill>
                          <a:latin typeface="Trebuchet MS" panose="020B0603020202020204"/>
                          <a:cs typeface="Trebuchet MS" panose="020B0603020202020204"/>
                          <a:sym typeface="+mn-ea"/>
                        </a:rPr>
                        <a:t>seperti</a:t>
                      </a:r>
                      <a:r>
                        <a:rPr sz="2800" b="1" spc="15" dirty="0">
                          <a:solidFill>
                            <a:schemeClr val="tx1"/>
                          </a:solidFill>
                          <a:latin typeface="Trebuchet MS" panose="020B0603020202020204"/>
                          <a:cs typeface="Trebuchet MS" panose="020B0603020202020204"/>
                          <a:sym typeface="+mn-ea"/>
                        </a:rPr>
                        <a:t> </a:t>
                      </a:r>
                      <a:r>
                        <a:rPr sz="2800" b="1" spc="300" dirty="0">
                          <a:solidFill>
                            <a:schemeClr val="tx1"/>
                          </a:solidFill>
                          <a:latin typeface="Trebuchet MS" panose="020B0603020202020204"/>
                          <a:cs typeface="Trebuchet MS" panose="020B0603020202020204"/>
                          <a:sym typeface="+mn-ea"/>
                        </a:rPr>
                        <a:t>pada</a:t>
                      </a:r>
                      <a:r>
                        <a:rPr sz="2800" b="1" spc="15" dirty="0">
                          <a:solidFill>
                            <a:schemeClr val="tx1"/>
                          </a:solidFill>
                          <a:latin typeface="Trebuchet MS" panose="020B0603020202020204"/>
                          <a:cs typeface="Trebuchet MS" panose="020B0603020202020204"/>
                          <a:sym typeface="+mn-ea"/>
                        </a:rPr>
                        <a:t> </a:t>
                      </a:r>
                      <a:r>
                        <a:rPr sz="2800" b="1" spc="65" dirty="0">
                          <a:solidFill>
                            <a:schemeClr val="tx1"/>
                          </a:solidFill>
                          <a:latin typeface="Trebuchet MS" panose="020B0603020202020204"/>
                          <a:cs typeface="Trebuchet MS" panose="020B0603020202020204"/>
                          <a:sym typeface="+mn-ea"/>
                        </a:rPr>
                        <a:t>slide</a:t>
                      </a:r>
                      <a:r>
                        <a:rPr sz="2800" b="1" spc="10" dirty="0">
                          <a:solidFill>
                            <a:schemeClr val="tx1"/>
                          </a:solidFill>
                          <a:latin typeface="Trebuchet MS" panose="020B0603020202020204"/>
                          <a:cs typeface="Trebuchet MS" panose="020B0603020202020204"/>
                          <a:sym typeface="+mn-ea"/>
                        </a:rPr>
                        <a:t> </a:t>
                      </a:r>
                      <a:r>
                        <a:rPr lang="en-US" sz="2800" b="1" spc="10" dirty="0">
                          <a:solidFill>
                            <a:schemeClr val="tx1"/>
                          </a:solidFill>
                          <a:latin typeface="Trebuchet MS" panose="020B0603020202020204"/>
                          <a:cs typeface="Trebuchet MS" panose="020B0603020202020204"/>
                          <a:sym typeface="+mn-ea"/>
                        </a:rPr>
                        <a:t>berikut </a:t>
                      </a:r>
                      <a:r>
                        <a:rPr sz="2800" b="1" spc="200" dirty="0">
                          <a:solidFill>
                            <a:schemeClr val="tx1"/>
                          </a:solidFill>
                          <a:latin typeface="Trebuchet MS" panose="020B0603020202020204"/>
                          <a:cs typeface="Trebuchet MS" panose="020B0603020202020204"/>
                          <a:sym typeface="+mn-ea"/>
                        </a:rPr>
                        <a:t>yang</a:t>
                      </a:r>
                      <a:r>
                        <a:rPr sz="2800" b="1" spc="15" dirty="0">
                          <a:solidFill>
                            <a:schemeClr val="tx1"/>
                          </a:solidFill>
                          <a:latin typeface="Trebuchet MS" panose="020B0603020202020204"/>
                          <a:cs typeface="Trebuchet MS" panose="020B0603020202020204"/>
                          <a:sym typeface="+mn-ea"/>
                        </a:rPr>
                        <a:t> </a:t>
                      </a:r>
                      <a:r>
                        <a:rPr sz="2800" b="1" spc="145" dirty="0">
                          <a:solidFill>
                            <a:schemeClr val="tx1"/>
                          </a:solidFill>
                          <a:latin typeface="Trebuchet MS" panose="020B0603020202020204"/>
                          <a:cs typeface="Trebuchet MS" panose="020B0603020202020204"/>
                          <a:sym typeface="+mn-ea"/>
                        </a:rPr>
                        <a:t>digunakan</a:t>
                      </a:r>
                      <a:r>
                        <a:rPr sz="2800" b="1" spc="10" dirty="0">
                          <a:solidFill>
                            <a:schemeClr val="tx1"/>
                          </a:solidFill>
                          <a:latin typeface="Trebuchet MS" panose="020B0603020202020204"/>
                          <a:cs typeface="Trebuchet MS" panose="020B0603020202020204"/>
                          <a:sym typeface="+mn-ea"/>
                        </a:rPr>
                        <a:t> </a:t>
                      </a:r>
                      <a:r>
                        <a:rPr sz="2800" b="1" spc="300" dirty="0">
                          <a:solidFill>
                            <a:schemeClr val="tx1"/>
                          </a:solidFill>
                          <a:latin typeface="Trebuchet MS" panose="020B0603020202020204"/>
                          <a:cs typeface="Trebuchet MS" panose="020B0603020202020204"/>
                          <a:sym typeface="+mn-ea"/>
                        </a:rPr>
                        <a:t>pada</a:t>
                      </a:r>
                      <a:r>
                        <a:rPr sz="2800" b="1" spc="15" dirty="0">
                          <a:solidFill>
                            <a:schemeClr val="tx1"/>
                          </a:solidFill>
                          <a:latin typeface="Trebuchet MS" panose="020B0603020202020204"/>
                          <a:cs typeface="Trebuchet MS" panose="020B0603020202020204"/>
                          <a:sym typeface="+mn-ea"/>
                        </a:rPr>
                        <a:t> </a:t>
                      </a:r>
                      <a:r>
                        <a:rPr sz="2800" b="1" spc="80" dirty="0">
                          <a:solidFill>
                            <a:schemeClr val="tx1"/>
                          </a:solidFill>
                          <a:latin typeface="Trebuchet MS" panose="020B0603020202020204"/>
                          <a:cs typeface="Trebuchet MS" panose="020B0603020202020204"/>
                          <a:sym typeface="+mn-ea"/>
                        </a:rPr>
                        <a:t>Indeks</a:t>
                      </a:r>
                      <a:r>
                        <a:rPr sz="2800" b="1" spc="15" dirty="0">
                          <a:solidFill>
                            <a:schemeClr val="tx1"/>
                          </a:solidFill>
                          <a:latin typeface="Trebuchet MS" panose="020B0603020202020204"/>
                          <a:cs typeface="Trebuchet MS" panose="020B0603020202020204"/>
                          <a:sym typeface="+mn-ea"/>
                        </a:rPr>
                        <a:t> </a:t>
                      </a:r>
                      <a:r>
                        <a:rPr sz="2800" b="1" spc="-10" dirty="0">
                          <a:solidFill>
                            <a:schemeClr val="tx1"/>
                          </a:solidFill>
                          <a:latin typeface="Trebuchet MS" panose="020B0603020202020204"/>
                          <a:cs typeface="Trebuchet MS" panose="020B0603020202020204"/>
                          <a:sym typeface="+mn-ea"/>
                        </a:rPr>
                        <a:t>Keinsinyuran</a:t>
                      </a:r>
                      <a:r>
                        <a:rPr lang="en-US" sz="2800" b="1" spc="-10" dirty="0">
                          <a:solidFill>
                            <a:schemeClr val="tx1"/>
                          </a:solidFill>
                          <a:latin typeface="Trebuchet MS" panose="020B0603020202020204"/>
                          <a:cs typeface="Trebuchet MS" panose="020B0603020202020204"/>
                          <a:sym typeface="+mn-ea"/>
                        </a:rPr>
                        <a:t> PII</a:t>
                      </a:r>
                      <a:r>
                        <a:rPr sz="2800" b="1" spc="-10" dirty="0">
                          <a:solidFill>
                            <a:schemeClr val="tx1"/>
                          </a:solidFill>
                          <a:latin typeface="Trebuchet MS" panose="020B0603020202020204"/>
                          <a:cs typeface="Trebuchet MS" panose="020B0603020202020204"/>
                          <a:sym typeface="+mn-ea"/>
                        </a:rPr>
                        <a:t>.</a:t>
                      </a:r>
                      <a:endParaRPr lang="en-US" sz="2800" b="1">
                        <a:solidFill>
                          <a:schemeClr val="tx1"/>
                        </a:solidFill>
                        <a:latin typeface="Trebuchet MS" panose="020B0603020202020204"/>
                        <a:cs typeface="Trebuchet MS" panose="020B0603020202020204"/>
                      </a:endParaRPr>
                    </a:p>
                  </a:txBody>
                  <a:tcPr/>
                </a:tc>
              </a:tr>
            </a:tbl>
          </a:graphicData>
        </a:graphic>
      </p:graphicFrame>
      <p:graphicFrame>
        <p:nvGraphicFramePr>
          <p:cNvPr id="7" name="Table 6"/>
          <p:cNvGraphicFramePr/>
          <p:nvPr/>
        </p:nvGraphicFramePr>
        <p:xfrm>
          <a:off x="3780790" y="8039100"/>
          <a:ext cx="10773410" cy="1212850"/>
        </p:xfrm>
        <a:graphic>
          <a:graphicData uri="http://schemas.openxmlformats.org/drawingml/2006/table">
            <a:tbl>
              <a:tblPr firstRow="1" bandRow="1">
                <a:tableStyleId>{5C22544A-7EE6-4342-B048-85BDC9FD1C3A}</a:tableStyleId>
              </a:tblPr>
              <a:tblGrid>
                <a:gridCol w="10773410"/>
              </a:tblGrid>
              <a:tr h="594360">
                <a:tc>
                  <a:txBody>
                    <a:bodyPr/>
                    <a:p>
                      <a:pPr>
                        <a:buNone/>
                      </a:pPr>
                      <a:r>
                        <a:rPr lang="en-US" sz="4000">
                          <a:solidFill>
                            <a:srgbClr val="C00000"/>
                          </a:solidFill>
                          <a:sym typeface="+mn-ea"/>
                        </a:rPr>
                        <a:t>III.     PARAMETER </a:t>
                      </a:r>
                      <a:endParaRPr lang="en-US" sz="4000">
                        <a:solidFill>
                          <a:srgbClr val="C00000"/>
                        </a:solidFill>
                        <a:sym typeface="+mn-ea"/>
                      </a:endParaRPr>
                    </a:p>
                  </a:txBody>
                  <a:tcPr>
                    <a:solidFill>
                      <a:schemeClr val="accent4">
                        <a:lumMod val="60000"/>
                        <a:lumOff val="40000"/>
                      </a:schemeClr>
                    </a:solidFill>
                  </a:tcPr>
                </a:tc>
              </a:tr>
              <a:tr h="618490">
                <a:tc>
                  <a:txBody>
                    <a:bodyPr/>
                    <a:p>
                      <a:pPr algn="l">
                        <a:buNone/>
                      </a:pPr>
                      <a:r>
                        <a:rPr lang="en-US" sz="2800" b="1">
                          <a:solidFill>
                            <a:schemeClr val="tx1"/>
                          </a:solidFill>
                        </a:rPr>
                        <a:t>Ada 9 Parameter untuk 4 Aspek Pengukuran Indeks Keinsinyuran PII.</a:t>
                      </a:r>
                      <a:endParaRPr lang="en-US" sz="2800" b="1">
                        <a:solidFill>
                          <a:schemeClr val="tx1"/>
                        </a:solidFill>
                      </a:endParaRPr>
                    </a:p>
                  </a:txBody>
                  <a:tcPr anchor="ctr" anchorCtr="0"/>
                </a:tc>
              </a:tr>
            </a:tbl>
          </a:graphicData>
        </a:graphic>
      </p:graphicFrame>
    </p:spTree>
  </p:cSld>
  <p:clrMapOvr>
    <a:masterClrMapping/>
  </p:clrMapOvr>
</p:sld>
</file>

<file path=ppt/tags/tag1.xml><?xml version="1.0" encoding="utf-8"?>
<p:tagLst xmlns:p="http://schemas.openxmlformats.org/presentationml/2006/main">
  <p:tag name="TABLE_ENDDRAG_ORIGIN_RECT" val="1220*616"/>
  <p:tag name="TABLE_ENDDRAG_RECT" val="93*178*1220*616"/>
</p:tagLst>
</file>

<file path=ppt/tags/tag10.xml><?xml version="1.0" encoding="utf-8"?>
<p:tagLst xmlns:p="http://schemas.openxmlformats.org/presentationml/2006/main">
  <p:tag name="KSO_WM_UNIT_INDEX" val="2"/>
  <p:tag name="KSO_WM_UNIT_TYPE" val="f"/>
  <p:tag name="KSO_WM_BEAUTIFY_FLAG" val="#wm#"/>
  <p:tag name="KSO_WM_UNIT_SUBTYPE" val="a"/>
</p:tagLst>
</file>

<file path=ppt/tags/tag11.xml><?xml version="1.0" encoding="utf-8"?>
<p:tagLst xmlns:p="http://schemas.openxmlformats.org/presentationml/2006/main">
  <p:tag name="KSO_WM_UNIT_INDEX" val="4"/>
  <p:tag name="KSO_WM_UNIT_TYPE" val="j"/>
  <p:tag name="KSO_WM_BEAUTIFY_FLAG" val="#wm#"/>
</p:tagLst>
</file>

<file path=ppt/tags/tag12.xml><?xml version="1.0" encoding="utf-8"?>
<p:tagLst xmlns:p="http://schemas.openxmlformats.org/presentationml/2006/main">
  <p:tag name="KSO_WM_UNIT_INDEX" val="3"/>
  <p:tag name="KSO_WM_UNIT_TYPE" val="f"/>
  <p:tag name="KSO_WM_UNIT_SUBTYPE" val="a"/>
  <p:tag name="KSO_WM_BEAUTIFY_FLAG" val="#wm#"/>
</p:tagLst>
</file>

<file path=ppt/tags/tag13.xml><?xml version="1.0" encoding="utf-8"?>
<p:tagLst xmlns:p="http://schemas.openxmlformats.org/presentationml/2006/main">
  <p:tag name="KSO_WM_SLIDE_TYPE" val="text"/>
  <p:tag name="KSO_WM_BEAUTIFY_FLAG" val="#wm#"/>
</p:tagLst>
</file>

<file path=ppt/tags/tag1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8229_1*l_h_a*1_1_1"/>
  <p:tag name="KSO_WM_TEMPLATE_CATEGORY" val="diagram"/>
  <p:tag name="KSO_WM_TEMPLATE_INDEX" val="20238229"/>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6"/>
  <p:tag name="KSO_WM_DIAGRAM_MIN_ITEMCNT" val="3"/>
  <p:tag name="KSO_WM_DIAGRAM_VIRTUALLY_FRAME" val="{&quot;height&quot;:524.0749606299212,&quot;left&quot;:31.07503937007873,&quot;top&quot;:140.97503937007872,&quot;width&quot;:947.674960629921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Title"/>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USE_COLOR_VALUE" val="{&quot;color_scheme&quot;:1,&quot;color_type&quot;:1,&quot;theme_color_indexes&quot;:[]}"/>
</p:tagLst>
</file>

<file path=ppt/tags/tag15.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8229_1*l_h_a*1_2_1"/>
  <p:tag name="KSO_WM_TEMPLATE_CATEGORY" val="diagram"/>
  <p:tag name="KSO_WM_TEMPLATE_INDEX" val="20238229"/>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6"/>
  <p:tag name="KSO_WM_DIAGRAM_MIN_ITEMCNT" val="3"/>
  <p:tag name="KSO_WM_DIAGRAM_VIRTUALLY_FRAME" val="{&quot;height&quot;:524.0749606299212,&quot;left&quot;:31.07503937007873,&quot;top&quot;:140.97503937007872,&quot;width&quot;:947.674960629921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Title"/>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USE_COLOR_VALUE" val="{&quot;color_scheme&quot;:1,&quot;color_type&quot;:1,&quot;theme_color_indexes&quot;:[]}"/>
</p:tagLst>
</file>

<file path=ppt/tags/tag1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8229_1*l_h_i*1_2_3"/>
  <p:tag name="KSO_WM_TEMPLATE_CATEGORY" val="diagram"/>
  <p:tag name="KSO_WM_TEMPLATE_INDEX" val="20238229"/>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2_3"/>
  <p:tag name="KSO_WM_DIAGRAM_MAX_ITEMCNT" val="6"/>
  <p:tag name="KSO_WM_DIAGRAM_MIN_ITEMCNT" val="3"/>
  <p:tag name="KSO_WM_DIAGRAM_VIRTUALLY_FRAME" val="{&quot;height&quot;:524.0749606299212,&quot;left&quot;:31.07503937007873,&quot;top&quot;:140.97503937007872,&quot;width&quot;:947.6749606299212}"/>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 name="KSO_WM_DIAGRAM_USE_COLOR_VALUE" val="{&quot;color_scheme&quot;:1,&quot;color_type&quot;:1,&quot;theme_color_indexes&quot;:[]}"/>
</p:tagLst>
</file>

<file path=ppt/tags/tag1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8229_1*l_h_i*1_3_3"/>
  <p:tag name="KSO_WM_TEMPLATE_CATEGORY" val="diagram"/>
  <p:tag name="KSO_WM_TEMPLATE_INDEX" val="20238229"/>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3_3"/>
  <p:tag name="KSO_WM_DIAGRAM_MAX_ITEMCNT" val="6"/>
  <p:tag name="KSO_WM_DIAGRAM_MIN_ITEMCNT" val="3"/>
  <p:tag name="KSO_WM_DIAGRAM_VIRTUALLY_FRAME" val="{&quot;height&quot;:524.0749606299212,&quot;left&quot;:31.07503937007873,&quot;top&quot;:140.97503937007872,&quot;width&quot;:947.6749606299212}"/>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 name="KSO_WM_DIAGRAM_USE_COLOR_VALUE" val="{&quot;color_scheme&quot;:1,&quot;color_type&quot;:1,&quot;theme_color_indexes&quot;:[]}"/>
</p:tagLst>
</file>

<file path=ppt/tags/tag18.xml><?xml version="1.0" encoding="utf-8"?>
<p:tagLst xmlns:p="http://schemas.openxmlformats.org/presentationml/2006/main">
  <p:tag name="resource_record_key" val="{&quot;70&quot;:[3319356]}"/>
</p:tagLst>
</file>

<file path=ppt/tags/tag2.xml><?xml version="1.0" encoding="utf-8"?>
<p:tagLst xmlns:p="http://schemas.openxmlformats.org/presentationml/2006/main">
  <p:tag name="TABLE_ENDDRAG_ORIGIN_RECT" val="1174*482"/>
  <p:tag name="TABLE_ENDDRAG_RECT" val="155*298*1174*482"/>
</p:tagLst>
</file>

<file path=ppt/tags/tag3.xml><?xml version="1.0" encoding="utf-8"?>
<p:tagLst xmlns:p="http://schemas.openxmlformats.org/presentationml/2006/main">
  <p:tag name="TABLE_ENDDRAG_ORIGIN_RECT" val="1313*594"/>
  <p:tag name="TABLE_ENDDRAG_RECT" val="65*178*1313*594"/>
</p:tagLst>
</file>

<file path=ppt/tags/tag4.xml><?xml version="1.0" encoding="utf-8"?>
<p:tagLst xmlns:p="http://schemas.openxmlformats.org/presentationml/2006/main">
  <p:tag name="TABLE_ENDDRAG_ORIGIN_RECT" val="1313*594"/>
  <p:tag name="TABLE_ENDDRAG_RECT" val="65*178*1313*594"/>
</p:tagLst>
</file>

<file path=ppt/tags/tag5.xml><?xml version="1.0" encoding="utf-8"?>
<p:tagLst xmlns:p="http://schemas.openxmlformats.org/presentationml/2006/main">
  <p:tag name="TABLE_ENDDRAG_ORIGIN_RECT" val="1313*594"/>
  <p:tag name="TABLE_ENDDRAG_RECT" val="65*178*1313*594"/>
</p:tagLst>
</file>

<file path=ppt/tags/tag6.xml><?xml version="1.0" encoding="utf-8"?>
<p:tagLst xmlns:p="http://schemas.openxmlformats.org/presentationml/2006/main">
  <p:tag name="TABLE_ENDDRAG_ORIGIN_RECT" val="1004*347"/>
  <p:tag name="TABLE_ENDDRAG_RECT" val="204*300*1004*347"/>
</p:tagLst>
</file>

<file path=ppt/tags/tag7.xml><?xml version="1.0" encoding="utf-8"?>
<p:tagLst xmlns:p="http://schemas.openxmlformats.org/presentationml/2006/main">
  <p:tag name="KSO_WM_UNIT_INDEX" val="1"/>
  <p:tag name="KSO_WM_UNIT_TYPE" val="j"/>
  <p:tag name="KSO_WM_BEAUTIFY_FLAG" val="#wm#"/>
</p:tagLst>
</file>

<file path=ppt/tags/tag8.xml><?xml version="1.0" encoding="utf-8"?>
<p:tagLst xmlns:p="http://schemas.openxmlformats.org/presentationml/2006/main">
  <p:tag name="KSO_WM_UNIT_INDEX" val="3"/>
  <p:tag name="KSO_WM_UNIT_TYPE" val="f"/>
  <p:tag name="KSO_WM_BEAUTIFY_FLAG" val="#wm#"/>
  <p:tag name="KSO_WM_UNIT_SUBTYPE" val="a"/>
  <p:tag name="SlideZOrder" val="2"/>
  <p:tag name="KSO_WM_SHAPE_PLACEHOLDEROBJECT" val="1"/>
</p:tagLst>
</file>

<file path=ppt/tags/tag9.xml><?xml version="1.0" encoding="utf-8"?>
<p:tagLst xmlns:p="http://schemas.openxmlformats.org/presentationml/2006/main">
  <p:tag name="TABLE_ENDDRAG_ORIGIN_RECT" val="1208*234"/>
  <p:tag name="TABLE_ENDDRAG_RECT" val="107*495*1208*234"/>
</p:tagLst>
</file>

<file path=ppt/theme/theme1.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19988</Words>
  <Application>WPS Presentation</Application>
  <PresentationFormat>On-screen Show (4:3)</PresentationFormat>
  <Paragraphs>653</Paragraphs>
  <Slides>40</Slides>
  <Notes>0</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40</vt:i4>
      </vt:variant>
    </vt:vector>
  </HeadingPairs>
  <TitlesOfParts>
    <vt:vector size="56" baseType="lpstr">
      <vt:lpstr>Arial</vt:lpstr>
      <vt:lpstr>SimSun</vt:lpstr>
      <vt:lpstr>Wingdings</vt:lpstr>
      <vt:lpstr>Verdana</vt:lpstr>
      <vt:lpstr>Trebuchet MS</vt:lpstr>
      <vt:lpstr>Arial MT</vt:lpstr>
      <vt:lpstr>Arial Narrow</vt:lpstr>
      <vt:lpstr>Microsoft JhengHei UI</vt:lpstr>
      <vt:lpstr>Arial</vt:lpstr>
      <vt:lpstr>Microsoft YaHei</vt:lpstr>
      <vt:lpstr>Arial Unicode MS</vt:lpstr>
      <vt:lpstr>Calibri</vt:lpstr>
      <vt:lpstr>Calibri</vt:lpstr>
      <vt:lpstr>Times New Roman</vt:lpstr>
      <vt:lpstr>Wingdings</vt:lpstr>
      <vt:lpstr>Office Theme</vt:lpstr>
      <vt:lpstr>SOSIALISASI TIM AD HOC KEPADA  CALON ANGGOTA DEWAN ASESOR </vt:lpstr>
      <vt:lpstr>Daftar Isi</vt:lpstr>
      <vt:lpstr>1.   SUSUNAN TIM PELAKSANA PENYUSUN PEDOMAN KERJA DAN PENGUKURAN INDEKS KEINSINYURAN PII  (SK PP PII Nomor: 004/KPP-PII/I/2026)</vt:lpstr>
      <vt:lpstr>2.    LATAR BELAKANG DAN KONSEP INDEKS KEINSINYURAN PII</vt:lpstr>
      <vt:lpstr>2.   LATAR BELAKANG DAN KONSEP  INDEKS  KEINSINYURAN PII</vt:lpstr>
      <vt:lpstr>2.    LATAR BELAKANG DAN KONSEP  INDEKS KEINSINYURAN PII</vt:lpstr>
      <vt:lpstr>2.     LATAR BELAKANG DAN KONSEP        INDEKS KEINSINYURAN PII</vt:lpstr>
      <vt:lpstr>  Metodologi Pengukuran Indeks Keinsinyuran PII</vt:lpstr>
      <vt:lpstr>2.   LATAR BELAKANG DAN KONSEP INDEKS KEINSINYURAN PII</vt:lpstr>
      <vt:lpstr>2.   LATAR BELAKANG DAN KONSEP INDEKS KEINSINYURAN PII</vt:lpstr>
      <vt:lpstr>2.    LATAR BELAKANG DAN KONSEP INDEKS KEINSINYURAN PII</vt:lpstr>
      <vt:lpstr> 2.     LATAR BELAKANG DAN KONSEP INDEKS KEINSINYURAN PII</vt:lpstr>
      <vt:lpstr> 2.     LATAR BELAKANG DAN KONSEP INDEKS KEINSINYURAN PII</vt:lpstr>
      <vt:lpstr>2.      LATAR BELAKANG DAN KONSEP INDEKS KEINSINYURAN PII</vt:lpstr>
      <vt:lpstr>2.   LATAR BELAKANG DAN KONSEP INDEKS KEINSINYURAN PII</vt:lpstr>
      <vt:lpstr>2.      LATAR BELAKANG DAN KONSEP INDEKS KEINSINYURAN</vt:lpstr>
      <vt:lpstr>3.     HASIL DAN MANFAAT</vt:lpstr>
      <vt:lpstr>      Penghargaan Keinsinyuran PII</vt:lpstr>
      <vt:lpstr> 3.    HASIL DAN MANFAAT</vt:lpstr>
      <vt:lpstr>  </vt:lpstr>
      <vt:lpstr>   </vt:lpstr>
      <vt:lpstr>   </vt:lpstr>
      <vt:lpstr>PowerPoint 演示文稿</vt:lpstr>
      <vt:lpstr>Contoh Respons Positif Dari Kepala Daerah Pada Pengukuran Indeks Keinsinyuran PII</vt:lpstr>
      <vt:lpstr>4.   METODE DAN ORGANISASI PELAKSANAAN       Organisasi Pelaksanaan </vt:lpstr>
      <vt:lpstr>4.   METODE DAN ORGANISASI PELAKSANAAN       Organisasi Pelaksanaan </vt:lpstr>
      <vt:lpstr>4.   METODE DAN ORGANISASI PELAKSANAAN       Organisasi Pelaksanaan </vt:lpstr>
      <vt:lpstr>4.   METODE DAN ORGANISASI PELAKSANAAN       Organisasi Pelaksanaan </vt:lpstr>
      <vt:lpstr>4.   METODE DAN ORGANISASI PELAKSANAAN       Organisasi Pelaksanaan </vt:lpstr>
      <vt:lpstr>4.   METODE DAN ORGANISASI PELAKSANAAN       Organisasi Pelaksanaan </vt:lpstr>
      <vt:lpstr>4.   METODE DAN ORGANISASI PELAKSANAAN       Organisasi Pelaksanaan </vt:lpstr>
      <vt:lpstr>4.   METODE DAN ORGANISASI PELAKSANAAN       Organisasi Pelaksanaan </vt:lpstr>
      <vt:lpstr>4.   METODE DAN ORGANISASI PELAKSANAAN       Organisasi Pelaksanaan </vt:lpstr>
      <vt:lpstr>4.  4.   METODE DAN ORGANISASI PELAKSANAAN            Organisasi Pelaksanaan             </vt:lpstr>
      <vt:lpstr>4.   METODE DAN ORGANISASI PELAKSANAAN       Organisasi Pelaksanaan </vt:lpstr>
      <vt:lpstr>5.   PERAN PII </vt:lpstr>
      <vt:lpstr>6.    KESIMPULAN</vt:lpstr>
      <vt:lpstr>MOHON SARAN DAN DUKUNGAN   BAPAK/IBU CALON  ANGGOTA DEWAN ASESOR PII  DI SELURUH INDONESIA</vt:lpstr>
      <vt:lpstr>Terima kasih atas kesediaan  Bapak/Ibu Calon  Anggota Dewan Asesor PII  untuk menghadiri Sosialisasi  Pengukuran Indeks Keinsinyuran PII</vt:lpstr>
      <vt:lpstr>LANJUT KE BAGIAN KEDUA   saya persilahkan kepada:    Bapak Ir. M. Yanuar J. Purwanto, Ph.D., IPU, ASEAN Eng.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AUDIENSI PENGURUSPERSATUAN INSINYUR INDONESIA DENGAN BUPATI ROKAN HULU</dc:title>
  <dc:creator>Fadhila Khoirunissa</dc:creator>
  <cp:keywords>DAGvWxKN0IM,BAFM3NgzaRM,0</cp:keywords>
  <cp:lastModifiedBy>Handoko Moekiran</cp:lastModifiedBy>
  <cp:revision>158</cp:revision>
  <dcterms:created xsi:type="dcterms:W3CDTF">2025-09-10T09:35:00Z</dcterms:created>
  <dcterms:modified xsi:type="dcterms:W3CDTF">2026-04-17T22:18:46Z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2025-09-07T17:00:00Z</vt:filetime>
  </property>
  <property fmtid="{D5CDD505-2E9C-101B-9397-08002B2CF9AE}" pid="3" name="Creator">
    <vt:lpwstr>Canva</vt:lpwstr>
  </property>
  <property fmtid="{D5CDD505-2E9C-101B-9397-08002B2CF9AE}" pid="4" name="LastSaved">
    <vt:filetime>2025-09-23T17:00:00Z</vt:filetime>
  </property>
  <property fmtid="{D5CDD505-2E9C-101B-9397-08002B2CF9AE}" pid="5" name="Producer">
    <vt:lpwstr>Canva</vt:lpwstr>
  </property>
  <property fmtid="{D5CDD505-2E9C-101B-9397-08002B2CF9AE}" pid="6" name="ICV">
    <vt:lpwstr>99C3C08A13C247FA845FEA710B686099_13</vt:lpwstr>
  </property>
  <property fmtid="{D5CDD505-2E9C-101B-9397-08002B2CF9AE}" pid="7" name="KSOProductBuildVer">
    <vt:lpwstr>1033-12.1.0.25242</vt:lpwstr>
  </property>
</Properties>
</file>